
<file path=[Content_Types].xml><?xml version="1.0" encoding="utf-8"?>
<Types xmlns="http://schemas.openxmlformats.org/package/2006/content-types">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slideMasters/_rels/slideMaster4.xml.rels" ContentType="application/vnd.openxmlformats-package.relationships+xml"/>
  <Override PartName="/ppt/slideMasters/_rels/slideMaster5.xml.rels" ContentType="application/vnd.openxmlformats-package.relationships+xml"/>
  <Override PartName="/ppt/slideMasters/_rels/slideMaster6.xml.rels" ContentType="application/vnd.openxmlformats-package.relationships+xml"/>
  <Override PartName="/ppt/slideMasters/slideMaster6.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slideLayouts/slideLayout39.xml" ContentType="application/vnd.openxmlformats-officedocument.presentationml.slideLayout+xml"/>
  <Override PartName="/ppt/slideLayouts/slideLayout9.xml" ContentType="application/vnd.openxmlformats-officedocument.presentationml.slideLayout+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35.xml" ContentType="application/vnd.openxmlformats-officedocument.presentationml.slideLayout+xml"/>
  <Override PartName="/ppt/slideLayouts/slideLayout5.xml" ContentType="application/vnd.openxmlformats-officedocument.presentationml.slideLayout+xml"/>
  <Override PartName="/ppt/slideLayouts/slideLayout36.xml" ContentType="application/vnd.openxmlformats-officedocument.presentationml.slideLayout+xml"/>
  <Override PartName="/ppt/slideLayouts/slideLayout6.xml" ContentType="application/vnd.openxmlformats-officedocument.presentationml.slideLayout+xml"/>
  <Override PartName="/ppt/slideLayouts/slideLayout37.xml" ContentType="application/vnd.openxmlformats-officedocument.presentationml.slideLayout+xml"/>
  <Override PartName="/ppt/slideLayouts/slideLayout7.xml" ContentType="application/vnd.openxmlformats-officedocument.presentationml.slideLayout+xml"/>
  <Override PartName="/ppt/slideLayouts/slideLayout38.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_rels/slideLayout9.xml.rels" ContentType="application/vnd.openxmlformats-package.relationships+xml"/>
  <Override PartName="/ppt/slideLayouts/_rels/slideLayout53.xml.rels" ContentType="application/vnd.openxmlformats-package.relationships+xml"/>
  <Override PartName="/ppt/slideLayouts/_rels/slideLayout1.xml.rels" ContentType="application/vnd.openxmlformats-package.relationships+xml"/>
  <Override PartName="/ppt/slideLayouts/_rels/slideLayout54.xml.rels" ContentType="application/vnd.openxmlformats-package.relationships+xml"/>
  <Override PartName="/ppt/slideLayouts/_rels/slideLayout2.xml.rels" ContentType="application/vnd.openxmlformats-package.relationships+xml"/>
  <Override PartName="/ppt/slideLayouts/_rels/slideLayout55.xml.rels" ContentType="application/vnd.openxmlformats-package.relationships+xml"/>
  <Override PartName="/ppt/slideLayouts/_rels/slideLayout3.xml.rels" ContentType="application/vnd.openxmlformats-package.relationships+xml"/>
  <Override PartName="/ppt/slideLayouts/_rels/slideLayout56.xml.rels" ContentType="application/vnd.openxmlformats-package.relationships+xml"/>
  <Override PartName="/ppt/slideLayouts/_rels/slideLayout4.xml.rels" ContentType="application/vnd.openxmlformats-package.relationships+xml"/>
  <Override PartName="/ppt/slideLayouts/_rels/slideLayout57.xml.rels" ContentType="application/vnd.openxmlformats-package.relationships+xml"/>
  <Override PartName="/ppt/slideLayouts/_rels/slideLayout5.xml.rels" ContentType="application/vnd.openxmlformats-package.relationships+xml"/>
  <Override PartName="/ppt/slideLayouts/_rels/slideLayout58.xml.rels" ContentType="application/vnd.openxmlformats-package.relationships+xml"/>
  <Override PartName="/ppt/slideLayouts/_rels/slideLayout6.xml.rels" ContentType="application/vnd.openxmlformats-package.relationships+xml"/>
  <Override PartName="/ppt/slideLayouts/_rels/slideLayout59.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slideLayouts/_rels/slideLayout31.xml.rels" ContentType="application/vnd.openxmlformats-package.relationships+xml"/>
  <Override PartName="/ppt/slideLayouts/_rels/slideLayout32.xml.rels" ContentType="application/vnd.openxmlformats-package.relationships+xml"/>
  <Override PartName="/ppt/slideLayouts/_rels/slideLayout33.xml.rels" ContentType="application/vnd.openxmlformats-package.relationships+xml"/>
  <Override PartName="/ppt/slideLayouts/_rels/slideLayout34.xml.rels" ContentType="application/vnd.openxmlformats-package.relationships+xml"/>
  <Override PartName="/ppt/slideLayouts/_rels/slideLayout35.xml.rels" ContentType="application/vnd.openxmlformats-package.relationships+xml"/>
  <Override PartName="/ppt/slideLayouts/_rels/slideLayout36.xml.rels" ContentType="application/vnd.openxmlformats-package.relationships+xml"/>
  <Override PartName="/ppt/slideLayouts/_rels/slideLayout37.xml.rels" ContentType="application/vnd.openxmlformats-package.relationships+xml"/>
  <Override PartName="/ppt/slideLayouts/_rels/slideLayout38.xml.rels" ContentType="application/vnd.openxmlformats-package.relationships+xml"/>
  <Override PartName="/ppt/slideLayouts/_rels/slideLayout39.xml.rels" ContentType="application/vnd.openxmlformats-package.relationships+xml"/>
  <Override PartName="/ppt/slideLayouts/_rels/slideLayout40.xml.rels" ContentType="application/vnd.openxmlformats-package.relationships+xml"/>
  <Override PartName="/ppt/slideLayouts/_rels/slideLayout41.xml.rels" ContentType="application/vnd.openxmlformats-package.relationships+xml"/>
  <Override PartName="/ppt/slideLayouts/_rels/slideLayout42.xml.rels" ContentType="application/vnd.openxmlformats-package.relationships+xml"/>
  <Override PartName="/ppt/slideLayouts/_rels/slideLayout43.xml.rels" ContentType="application/vnd.openxmlformats-package.relationships+xml"/>
  <Override PartName="/ppt/slideLayouts/_rels/slideLayout44.xml.rels" ContentType="application/vnd.openxmlformats-package.relationships+xml"/>
  <Override PartName="/ppt/slideLayouts/_rels/slideLayout45.xml.rels" ContentType="application/vnd.openxmlformats-package.relationships+xml"/>
  <Override PartName="/ppt/slideLayouts/_rels/slideLayout46.xml.rels" ContentType="application/vnd.openxmlformats-package.relationships+xml"/>
  <Override PartName="/ppt/slideLayouts/_rels/slideLayout47.xml.rels" ContentType="application/vnd.openxmlformats-package.relationships+xml"/>
  <Override PartName="/ppt/slideLayouts/_rels/slideLayout48.xml.rels" ContentType="application/vnd.openxmlformats-package.relationships+xml"/>
  <Override PartName="/ppt/slideLayouts/_rels/slideLayout49.xml.rels" ContentType="application/vnd.openxmlformats-package.relationships+xml"/>
  <Override PartName="/ppt/slideLayouts/_rels/slideLayout50.xml.rels" ContentType="application/vnd.openxmlformats-package.relationships+xml"/>
  <Override PartName="/ppt/slideLayouts/_rels/slideLayout51.xml.rels" ContentType="application/vnd.openxmlformats-package.relationships+xml"/>
  <Override PartName="/ppt/slideLayouts/_rels/slideLayout52.xml.rels" ContentType="application/vnd.openxmlformats-package.relationships+xml"/>
  <Override PartName="/ppt/slideLayouts/_rels/slideLayout60.xml.rels" ContentType="application/vnd.openxmlformats-package.relationships+xml"/>
  <Override PartName="/ppt/slideLayouts/_rels/slideLayout61.xml.rels" ContentType="application/vnd.openxmlformats-package.relationships+xml"/>
  <Override PartName="/ppt/slideLayouts/_rels/slideLayout62.xml.rels" ContentType="application/vnd.openxmlformats-package.relationships+xml"/>
  <Override PartName="/ppt/slideLayouts/_rels/slideLayout63.xml.rels" ContentType="application/vnd.openxmlformats-package.relationships+xml"/>
  <Override PartName="/ppt/slideLayouts/_rels/slideLayout64.xml.rels" ContentType="application/vnd.openxmlformats-package.relationships+xml"/>
  <Override PartName="/ppt/slideLayouts/_rels/slideLayout65.xml.rels" ContentType="application/vnd.openxmlformats-package.relationships+xml"/>
  <Override PartName="/ppt/slideLayouts/_rels/slideLayout66.xml.rels" ContentType="application/vnd.openxmlformats-package.relationships+xml"/>
  <Override PartName="/ppt/slideLayouts/_rels/slideLayout67.xml.rels" ContentType="application/vnd.openxmlformats-package.relationships+xml"/>
  <Override PartName="/ppt/slideLayouts/_rels/slideLayout68.xml.rels" ContentType="application/vnd.openxmlformats-package.relationships+xml"/>
  <Override PartName="/ppt/slideLayouts/_rels/slideLayout69.xml.rels" ContentType="application/vnd.openxmlformats-package.relationships+xml"/>
  <Override PartName="/ppt/slideLayouts/_rels/slideLayout70.xml.rels" ContentType="application/vnd.openxmlformats-package.relationships+xml"/>
  <Override PartName="/ppt/slideLayouts/_rels/slideLayout71.xml.rels" ContentType="application/vnd.openxmlformats-package.relationships+xml"/>
  <Override PartName="/ppt/slideLayouts/_rels/slideLayout72.xml.rels" ContentType="application/vnd.openxmlformats-package.relationships+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media/image9.png" ContentType="image/png"/>
  <Override PartName="/ppt/media/image57.png" ContentType="image/png"/>
  <Override PartName="/ppt/media/image1.png" ContentType="image/png"/>
  <Override PartName="/ppt/media/image58.png" ContentType="image/png"/>
  <Override PartName="/ppt/media/image2.png" ContentType="image/png"/>
  <Override PartName="/ppt/media/image59.png" ContentType="image/png"/>
  <Override PartName="/ppt/media/image3.png" ContentType="image/png"/>
  <Override PartName="/ppt/media/image4.png" ContentType="image/png"/>
  <Override PartName="/ppt/media/image5.png" ContentType="image/png"/>
  <Override PartName="/ppt/media/image6.png" ContentType="image/png"/>
  <Override PartName="/ppt/media/image7.png" ContentType="image/png"/>
  <Override PartName="/ppt/media/image8.png" ContentType="image/png"/>
  <Override PartName="/ppt/media/image29.jpeg" ContentType="image/jpeg"/>
  <Override PartName="/ppt/media/image10.png" ContentType="image/png"/>
  <Override PartName="/ppt/media/image11.jpeg" ContentType="image/jpeg"/>
  <Override PartName="/ppt/media/image12.png" ContentType="image/png"/>
  <Override PartName="/ppt/media/image13.png" ContentType="image/png"/>
  <Override PartName="/ppt/media/image14.png" ContentType="image/png"/>
  <Override PartName="/ppt/media/image15.png" ContentType="image/png"/>
  <Override PartName="/ppt/media/image16.png" ContentType="image/png"/>
  <Override PartName="/ppt/media/image17.png" ContentType="image/png"/>
  <Override PartName="/ppt/media/image18.png" ContentType="image/png"/>
  <Override PartName="/ppt/media/image19.png" ContentType="image/png"/>
  <Override PartName="/ppt/media/image20.png" ContentType="image/png"/>
  <Override PartName="/ppt/media/image21.png" ContentType="image/png"/>
  <Override PartName="/ppt/media/image22.png" ContentType="image/png"/>
  <Override PartName="/ppt/media/image23.png" ContentType="image/png"/>
  <Override PartName="/ppt/media/image24.png" ContentType="image/png"/>
  <Override PartName="/ppt/media/image36.jpeg" ContentType="image/jpeg"/>
  <Override PartName="/ppt/media/image25.png" ContentType="image/png"/>
  <Override PartName="/ppt/media/image64.jpeg" ContentType="image/jpeg"/>
  <Override PartName="/ppt/media/image26.png" ContentType="image/png"/>
  <Override PartName="/ppt/media/image27.png" ContentType="image/png"/>
  <Override PartName="/ppt/media/image28.png" ContentType="image/png"/>
  <Override PartName="/ppt/media/image30.jpeg" ContentType="image/jpeg"/>
  <Override PartName="/ppt/media/image42.png" ContentType="image/png"/>
  <Override PartName="/ppt/media/image31.jpeg" ContentType="image/jpeg"/>
  <Override PartName="/ppt/media/image52.png" ContentType="image/png"/>
  <Override PartName="/ppt/media/image32.jpeg" ContentType="image/jpeg"/>
  <Override PartName="/ppt/media/image33.png" ContentType="image/png"/>
  <Override PartName="/ppt/media/image34.png" ContentType="image/png"/>
  <Override PartName="/ppt/media/image35.png" ContentType="image/png"/>
  <Override PartName="/ppt/media/image37.png" ContentType="image/png"/>
  <Override PartName="/ppt/media/image38.png" ContentType="image/png"/>
  <Override PartName="/ppt/media/image39.png" ContentType="image/png"/>
  <Override PartName="/ppt/media/image40.png" ContentType="image/png"/>
  <Override PartName="/ppt/media/image41.png" ContentType="image/png"/>
  <Override PartName="/ppt/media/image43.png" ContentType="image/png"/>
  <Override PartName="/ppt/media/image44.png" ContentType="image/png"/>
  <Override PartName="/ppt/media/image45.png" ContentType="image/png"/>
  <Override PartName="/ppt/media/image46.png" ContentType="image/png"/>
  <Override PartName="/ppt/media/image47.png" ContentType="image/png"/>
  <Override PartName="/ppt/media/image55.jpeg" ContentType="image/jpeg"/>
  <Override PartName="/ppt/media/image48.png" ContentType="image/png"/>
  <Override PartName="/ppt/media/image49.png" ContentType="image/png"/>
  <Override PartName="/ppt/media/image50.png" ContentType="image/png"/>
  <Override PartName="/ppt/media/image51.png" ContentType="image/png"/>
  <Override PartName="/ppt/media/image60.jpeg" ContentType="image/jpeg"/>
  <Override PartName="/ppt/media/image53.png" ContentType="image/png"/>
  <Override PartName="/ppt/media/image54.png" ContentType="image/png"/>
  <Override PartName="/ppt/media/image56.png" ContentType="image/png"/>
  <Override PartName="/ppt/media/image61.png" ContentType="image/png"/>
  <Override PartName="/ppt/media/image62.png" ContentType="image/png"/>
  <Override PartName="/ppt/media/image63.png" ContentType="image/png"/>
  <Override PartName="/ppt/_rels/presentation.xml.rels" ContentType="application/vnd.openxmlformats-package.relationships+xml"/>
  <Override PartName="/ppt/slides/slide26.xml" ContentType="application/vnd.openxmlformats-officedocument.presentationml.slide+xml"/>
  <Override PartName="/ppt/slides/slide9.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3.xml" ContentType="application/vnd.openxmlformats-officedocument.presentationml.slide+xml"/>
  <Override PartName="/ppt/slides/slide21.xml" ContentType="application/vnd.openxmlformats-officedocument.presentationml.slide+xml"/>
  <Override PartName="/ppt/slides/slide4.xml" ContentType="application/vnd.openxmlformats-officedocument.presentationml.slide+xml"/>
  <Override PartName="/ppt/slides/slide22.xml" ContentType="application/vnd.openxmlformats-officedocument.presentationml.slide+xml"/>
  <Override PartName="/ppt/slides/slide5.xml" ContentType="application/vnd.openxmlformats-officedocument.presentationml.slide+xml"/>
  <Override PartName="/ppt/slides/slide23.xml" ContentType="application/vnd.openxmlformats-officedocument.presentationml.slide+xml"/>
  <Override PartName="/ppt/slides/slide6.xml" ContentType="application/vnd.openxmlformats-officedocument.presentationml.slide+xml"/>
  <Override PartName="/ppt/slides/slide24.xml" ContentType="application/vnd.openxmlformats-officedocument.presentationml.slide+xml"/>
  <Override PartName="/ppt/slides/slide7.xml" ContentType="application/vnd.openxmlformats-officedocument.presentationml.slide+xml"/>
  <Override PartName="/ppt/slides/slide25.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_rels/slide53.xml.rels" ContentType="application/vnd.openxmlformats-package.relationships+xml"/>
  <Override PartName="/ppt/slides/_rels/slide9.xml.rels" ContentType="application/vnd.openxmlformats-package.relationships+xml"/>
  <Override PartName="/ppt/slides/_rels/slide35.xml.rels" ContentType="application/vnd.openxmlformats-package.relationships+xml"/>
  <Override PartName="/ppt/slides/_rels/slide1.xml.rels" ContentType="application/vnd.openxmlformats-package.relationships+xml"/>
  <Override PartName="/ppt/slides/_rels/slide36.xml.rels" ContentType="application/vnd.openxmlformats-package.relationships+xml"/>
  <Override PartName="/ppt/slides/_rels/slide2.xml.rels" ContentType="application/vnd.openxmlformats-package.relationships+xml"/>
  <Override PartName="/ppt/slides/_rels/slide37.xml.rels" ContentType="application/vnd.openxmlformats-package.relationships+xml"/>
  <Override PartName="/ppt/slides/_rels/slide3.xml.rels" ContentType="application/vnd.openxmlformats-package.relationships+xml"/>
  <Override PartName="/ppt/slides/_rels/slide38.xml.rels" ContentType="application/vnd.openxmlformats-package.relationships+xml"/>
  <Override PartName="/ppt/slides/_rels/slide4.xml.rels" ContentType="application/vnd.openxmlformats-package.relationships+xml"/>
  <Override PartName="/ppt/slides/_rels/slide39.xml.rels" ContentType="application/vnd.openxmlformats-package.relationships+xml"/>
  <Override PartName="/ppt/slides/_rels/slide5.xml.rels" ContentType="application/vnd.openxmlformats-package.relationships+xml"/>
  <Override PartName="/ppt/slides/_rels/slide50.xml.rels" ContentType="application/vnd.openxmlformats-package.relationships+xml"/>
  <Override PartName="/ppt/slides/_rels/slide6.xml.rels" ContentType="application/vnd.openxmlformats-package.relationships+xml"/>
  <Override PartName="/ppt/slides/_rels/slide51.xml.rels" ContentType="application/vnd.openxmlformats-package.relationships+xml"/>
  <Override PartName="/ppt/slides/_rels/slide7.xml.rels" ContentType="application/vnd.openxmlformats-package.relationships+xml"/>
  <Override PartName="/ppt/slides/_rels/slide52.xml.rels" ContentType="application/vnd.openxmlformats-package.relationships+xml"/>
  <Override PartName="/ppt/slides/_rels/slide8.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slides/_rels/slide13.xml.rels" ContentType="application/vnd.openxmlformats-package.relationships+xml"/>
  <Override PartName="/ppt/slides/_rels/slide14.xml.rels" ContentType="application/vnd.openxmlformats-package.relationships+xml"/>
  <Override PartName="/ppt/slides/_rels/slide15.xml.rels" ContentType="application/vnd.openxmlformats-package.relationships+xml"/>
  <Override PartName="/ppt/slides/_rels/slide16.xml.rels" ContentType="application/vnd.openxmlformats-package.relationships+xml"/>
  <Override PartName="/ppt/slides/_rels/slide17.xml.rels" ContentType="application/vnd.openxmlformats-package.relationships+xml"/>
  <Override PartName="/ppt/slides/_rels/slide18.xml.rels" ContentType="application/vnd.openxmlformats-package.relationships+xml"/>
  <Override PartName="/ppt/slides/_rels/slide19.xml.rels" ContentType="application/vnd.openxmlformats-package.relationships+xml"/>
  <Override PartName="/ppt/slides/_rels/slide20.xml.rels" ContentType="application/vnd.openxmlformats-package.relationships+xml"/>
  <Override PartName="/ppt/slides/_rels/slide21.xml.rels" ContentType="application/vnd.openxmlformats-package.relationships+xml"/>
  <Override PartName="/ppt/slides/_rels/slide22.xml.rels" ContentType="application/vnd.openxmlformats-package.relationships+xml"/>
  <Override PartName="/ppt/slides/_rels/slide23.xml.rels" ContentType="application/vnd.openxmlformats-package.relationships+xml"/>
  <Override PartName="/ppt/slides/_rels/slide24.xml.rels" ContentType="application/vnd.openxmlformats-package.relationships+xml"/>
  <Override PartName="/ppt/slides/_rels/slide25.xml.rels" ContentType="application/vnd.openxmlformats-package.relationships+xml"/>
  <Override PartName="/ppt/slides/_rels/slide26.xml.rels" ContentType="application/vnd.openxmlformats-package.relationships+xml"/>
  <Override PartName="/ppt/slides/_rels/slide27.xml.rels" ContentType="application/vnd.openxmlformats-package.relationships+xml"/>
  <Override PartName="/ppt/slides/_rels/slide28.xml.rels" ContentType="application/vnd.openxmlformats-package.relationships+xml"/>
  <Override PartName="/ppt/slides/_rels/slide29.xml.rels" ContentType="application/vnd.openxmlformats-package.relationships+xml"/>
  <Override PartName="/ppt/slides/_rels/slide30.xml.rels" ContentType="application/vnd.openxmlformats-package.relationships+xml"/>
  <Override PartName="/ppt/slides/_rels/slide31.xml.rels" ContentType="application/vnd.openxmlformats-package.relationships+xml"/>
  <Override PartName="/ppt/slides/_rels/slide32.xml.rels" ContentType="application/vnd.openxmlformats-package.relationships+xml"/>
  <Override PartName="/ppt/slides/_rels/slide33.xml.rels" ContentType="application/vnd.openxmlformats-package.relationships+xml"/>
  <Override PartName="/ppt/slides/_rels/slide34.xml.rels" ContentType="application/vnd.openxmlformats-package.relationships+xml"/>
  <Override PartName="/ppt/slides/_rels/slide40.xml.rels" ContentType="application/vnd.openxmlformats-package.relationships+xml"/>
  <Override PartName="/ppt/slides/_rels/slide41.xml.rels" ContentType="application/vnd.openxmlformats-package.relationships+xml"/>
  <Override PartName="/ppt/slides/_rels/slide42.xml.rels" ContentType="application/vnd.openxmlformats-package.relationships+xml"/>
  <Override PartName="/ppt/slides/_rels/slide43.xml.rels" ContentType="application/vnd.openxmlformats-package.relationships+xml"/>
  <Override PartName="/ppt/slides/_rels/slide44.xml.rels" ContentType="application/vnd.openxmlformats-package.relationships+xml"/>
  <Override PartName="/ppt/slides/_rels/slide45.xml.rels" ContentType="application/vnd.openxmlformats-package.relationships+xml"/>
  <Override PartName="/ppt/slides/_rels/slide46.xml.rels" ContentType="application/vnd.openxmlformats-package.relationships+xml"/>
  <Override PartName="/ppt/slides/_rels/slide47.xml.rels" ContentType="application/vnd.openxmlformats-package.relationships+xml"/>
  <Override PartName="/ppt/slides/_rels/slide48.xml.rels" ContentType="application/vnd.openxmlformats-package.relationships+xml"/>
  <Override PartName="/ppt/slides/_rels/slide49.xml.rels" ContentType="application/vnd.openxmlformats-package.relationships+xml"/>
  <Override PartName="/ppt/slides/_rels/slide54.xml.rels" ContentType="application/vnd.openxmlformats-package.relationships+xml"/>
  <Override PartName="/ppt/slides/_rels/slide55.xml.rels" ContentType="application/vnd.openxmlformats-package.relationships+xml"/>
  <Override PartName="/ppt/slides/_rels/slide56.xml.rels" ContentType="application/vnd.openxmlformats-package.relationships+xml"/>
  <Override PartName="/ppt/slides/_rels/slide57.xml.rels" ContentType="application/vnd.openxmlformats-package.relationships+xml"/>
  <Override PartName="/ppt/slides/_rels/slide58.xml.rels" ContentType="application/vnd.openxmlformats-package.relationships+xml"/>
  <Override PartName="/ppt/slides/_rels/slide59.xml.rels" ContentType="application/vnd.openxmlformats-package.relationships+xml"/>
  <Override PartName="/ppt/slides/_rels/slide60.xml.rels" ContentType="application/vnd.openxmlformats-package.relationships+xml"/>
  <Override PartName="/ppt/slides/_rels/slide61.xml.rels" ContentType="application/vnd.openxmlformats-package.relationships+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 id="2147483687" r:id="rId5"/>
    <p:sldMasterId id="2147483700" r:id="rId6"/>
    <p:sldMasterId id="2147483713" r:id="rId7"/>
  </p:sld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Lst>
  <p:sldSz cx="12192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Master" Target="slideMasters/slideMaster4.xml"/><Relationship Id="rId6" Type="http://schemas.openxmlformats.org/officeDocument/2006/relationships/slideMaster" Target="slideMasters/slideMaster5.xml"/><Relationship Id="rId7" Type="http://schemas.openxmlformats.org/officeDocument/2006/relationships/slideMaster" Target="slideMasters/slideMaster6.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 Id="rId54" Type="http://schemas.openxmlformats.org/officeDocument/2006/relationships/slide" Target="slides/slide47.xml"/><Relationship Id="rId55" Type="http://schemas.openxmlformats.org/officeDocument/2006/relationships/slide" Target="slides/slide48.xml"/><Relationship Id="rId56" Type="http://schemas.openxmlformats.org/officeDocument/2006/relationships/slide" Target="slides/slide49.xml"/><Relationship Id="rId57" Type="http://schemas.openxmlformats.org/officeDocument/2006/relationships/slide" Target="slides/slide50.xml"/><Relationship Id="rId58" Type="http://schemas.openxmlformats.org/officeDocument/2006/relationships/slide" Target="slides/slide51.xml"/><Relationship Id="rId59" Type="http://schemas.openxmlformats.org/officeDocument/2006/relationships/slide" Target="slides/slide52.xml"/><Relationship Id="rId60" Type="http://schemas.openxmlformats.org/officeDocument/2006/relationships/slide" Target="slides/slide53.xml"/><Relationship Id="rId61" Type="http://schemas.openxmlformats.org/officeDocument/2006/relationships/slide" Target="slides/slide54.xml"/><Relationship Id="rId62" Type="http://schemas.openxmlformats.org/officeDocument/2006/relationships/slide" Target="slides/slide55.xml"/><Relationship Id="rId63" Type="http://schemas.openxmlformats.org/officeDocument/2006/relationships/slide" Target="slides/slide56.xml"/><Relationship Id="rId64" Type="http://schemas.openxmlformats.org/officeDocument/2006/relationships/slide" Target="slides/slide57.xml"/><Relationship Id="rId65" Type="http://schemas.openxmlformats.org/officeDocument/2006/relationships/slide" Target="slides/slide58.xml"/><Relationship Id="rId66" Type="http://schemas.openxmlformats.org/officeDocument/2006/relationships/slide" Target="slides/slide59.xml"/><Relationship Id="rId67" Type="http://schemas.openxmlformats.org/officeDocument/2006/relationships/slide" Target="slides/slide60.xml"/><Relationship Id="rId68" Type="http://schemas.openxmlformats.org/officeDocument/2006/relationships/slide" Target="slides/slide61.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3.png"/><Relationship Id="rId3" Type="http://schemas.openxmlformats.org/officeDocument/2006/relationships/image" Target="../media/image4.png"/>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Relationship Id="rId2" Type="http://schemas.openxmlformats.org/officeDocument/2006/relationships/image" Target="../media/image5.png"/><Relationship Id="rId3" Type="http://schemas.openxmlformats.org/officeDocument/2006/relationships/image" Target="../media/image6.png"/>
</Relationships>
</file>

<file path=ppt/slideLayouts/_rels/slideLayout3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8.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39.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0.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1.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2.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3.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4.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5.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6.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7.xml.rels><?xml version="1.0" encoding="UTF-8"?>
<Relationships xmlns="http://schemas.openxmlformats.org/package/2006/relationships"><Relationship Id="rId1" Type="http://schemas.openxmlformats.org/officeDocument/2006/relationships/slideMaster" Target="../slideMasters/slideMaster4.xml"/>
</Relationships>
</file>

<file path=ppt/slideLayouts/_rels/slideLayout48.xml.rels><?xml version="1.0" encoding="UTF-8"?>
<Relationships xmlns="http://schemas.openxmlformats.org/package/2006/relationships"><Relationship Id="rId1" Type="http://schemas.openxmlformats.org/officeDocument/2006/relationships/slideMaster" Target="../slideMasters/slideMaster4.xml"/><Relationship Id="rId2" Type="http://schemas.openxmlformats.org/officeDocument/2006/relationships/image" Target="../media/image7.png"/><Relationship Id="rId3" Type="http://schemas.openxmlformats.org/officeDocument/2006/relationships/image" Target="../media/image8.png"/>
</Relationships>
</file>

<file path=ppt/slideLayouts/_rels/slideLayout4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0.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1.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2.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3.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4.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5.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6.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7.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8.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59.xml.rels><?xml version="1.0" encoding="UTF-8"?>
<Relationships xmlns="http://schemas.openxmlformats.org/package/2006/relationships"><Relationship Id="rId1" Type="http://schemas.openxmlformats.org/officeDocument/2006/relationships/slideMaster" Target="../slideMasters/slideMaster5.xml"/>
</Relationships>
</file>

<file path=ppt/slideLayouts/_rels/slideLayout60.xml.rels><?xml version="1.0" encoding="UTF-8"?>
<Relationships xmlns="http://schemas.openxmlformats.org/package/2006/relationships"><Relationship Id="rId1" Type="http://schemas.openxmlformats.org/officeDocument/2006/relationships/slideMaster" Target="../slideMasters/slideMaster5.xml"/><Relationship Id="rId2" Type="http://schemas.openxmlformats.org/officeDocument/2006/relationships/image" Target="../media/image9.png"/><Relationship Id="rId3" Type="http://schemas.openxmlformats.org/officeDocument/2006/relationships/image" Target="../media/image10.png"/>
</Relationships>
</file>

<file path=ppt/slideLayouts/_rels/slideLayout6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2.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3.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4.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5.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6.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7.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8.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69.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0.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1.xml.rels><?xml version="1.0" encoding="UTF-8"?>
<Relationships xmlns="http://schemas.openxmlformats.org/package/2006/relationships"><Relationship Id="rId1" Type="http://schemas.openxmlformats.org/officeDocument/2006/relationships/slideMaster" Target="../slideMasters/slideMaster6.xml"/>
</Relationships>
</file>

<file path=ppt/slideLayouts/_rels/slideLayout72.xml.rels><?xml version="1.0" encoding="UTF-8"?>
<Relationships xmlns="http://schemas.openxmlformats.org/package/2006/relationships"><Relationship Id="rId1" Type="http://schemas.openxmlformats.org/officeDocument/2006/relationships/slideMaster" Target="../slideMasters/slideMaster6.xml"/><Relationship Id="rId2" Type="http://schemas.openxmlformats.org/officeDocument/2006/relationships/image" Target="../media/image12.png"/><Relationship Id="rId3" Type="http://schemas.openxmlformats.org/officeDocument/2006/relationships/image" Target="../media/image13.png"/>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3"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5"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7"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8"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4"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6"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8"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1"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2"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4"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5"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7"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8"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9"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30"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32"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33"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34" name="" descr=""/>
          <p:cNvPicPr/>
          <p:nvPr/>
        </p:nvPicPr>
        <p:blipFill>
          <a:blip r:embed="rId2"/>
          <a:stretch/>
        </p:blipFill>
        <p:spPr>
          <a:xfrm>
            <a:off x="3602880" y="1604520"/>
            <a:ext cx="4984920" cy="3977280"/>
          </a:xfrm>
          <a:prstGeom prst="rect">
            <a:avLst/>
          </a:prstGeom>
          <a:ln>
            <a:noFill/>
          </a:ln>
        </p:spPr>
      </p:pic>
      <p:pic>
        <p:nvPicPr>
          <p:cNvPr id="35" name="" descr=""/>
          <p:cNvPicPr/>
          <p:nvPr/>
        </p:nvPicPr>
        <p:blipFill>
          <a:blip r:embed="rId3"/>
          <a:stretch/>
        </p:blipFill>
        <p:spPr>
          <a:xfrm>
            <a:off x="3602880" y="1604520"/>
            <a:ext cx="4984920" cy="3977280"/>
          </a:xfrm>
          <a:prstGeom prst="rect">
            <a:avLst/>
          </a:prstGeom>
          <a:ln>
            <a:noFill/>
          </a:ln>
        </p:spPr>
      </p:pic>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39"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0"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41"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43"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44"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6"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4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49"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50"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52"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5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54"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56"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57"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58"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5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60"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61"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63"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64"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65"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66"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68"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69"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70" name="" descr=""/>
          <p:cNvPicPr/>
          <p:nvPr/>
        </p:nvPicPr>
        <p:blipFill>
          <a:blip r:embed="rId2"/>
          <a:stretch/>
        </p:blipFill>
        <p:spPr>
          <a:xfrm>
            <a:off x="3602880" y="1604520"/>
            <a:ext cx="4984920" cy="3977280"/>
          </a:xfrm>
          <a:prstGeom prst="rect">
            <a:avLst/>
          </a:prstGeom>
          <a:ln>
            <a:noFill/>
          </a:ln>
        </p:spPr>
      </p:pic>
      <p:pic>
        <p:nvPicPr>
          <p:cNvPr id="71" name="" descr=""/>
          <p:cNvPicPr/>
          <p:nvPr/>
        </p:nvPicPr>
        <p:blipFill>
          <a:blip r:embed="rId3"/>
          <a:stretch/>
        </p:blipFill>
        <p:spPr>
          <a:xfrm>
            <a:off x="3602880" y="1604520"/>
            <a:ext cx="4984920" cy="3977280"/>
          </a:xfrm>
          <a:prstGeom prst="rect">
            <a:avLst/>
          </a:prstGeom>
          <a:ln>
            <a:noFill/>
          </a:ln>
        </p:spPr>
      </p:pic>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74"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75"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77"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79"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8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8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82"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8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8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85"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86"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8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8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8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90"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9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9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9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94"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96"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97"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9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9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00"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01"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02"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04"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05"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106" name="" descr=""/>
          <p:cNvPicPr/>
          <p:nvPr/>
        </p:nvPicPr>
        <p:blipFill>
          <a:blip r:embed="rId2"/>
          <a:stretch/>
        </p:blipFill>
        <p:spPr>
          <a:xfrm>
            <a:off x="3602880" y="1604520"/>
            <a:ext cx="4984920" cy="3977280"/>
          </a:xfrm>
          <a:prstGeom prst="rect">
            <a:avLst/>
          </a:prstGeom>
          <a:ln>
            <a:noFill/>
          </a:ln>
        </p:spPr>
      </p:pic>
      <p:pic>
        <p:nvPicPr>
          <p:cNvPr id="107" name="" descr=""/>
          <p:cNvPicPr/>
          <p:nvPr/>
        </p:nvPicPr>
        <p:blipFill>
          <a:blip r:embed="rId3"/>
          <a:stretch/>
        </p:blipFill>
        <p:spPr>
          <a:xfrm>
            <a:off x="3602880" y="1604520"/>
            <a:ext cx="4984920" cy="3977280"/>
          </a:xfrm>
          <a:prstGeom prst="rect">
            <a:avLst/>
          </a:prstGeom>
          <a:ln>
            <a:noFill/>
          </a:ln>
        </p:spPr>
      </p:pic>
    </p:spTree>
  </p:cSld>
</p:sldLayout>
</file>

<file path=ppt/slideLayouts/slideLayout3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3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10"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11"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3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13"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14"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15"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16"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4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18"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4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20"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21"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22"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2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24"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2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26"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2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28"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2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0"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3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32"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3"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34"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35"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6"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7"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38"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4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40"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41"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142" name="" descr=""/>
          <p:cNvPicPr/>
          <p:nvPr/>
        </p:nvPicPr>
        <p:blipFill>
          <a:blip r:embed="rId2"/>
          <a:stretch/>
        </p:blipFill>
        <p:spPr>
          <a:xfrm>
            <a:off x="3602880" y="1604520"/>
            <a:ext cx="4984920" cy="3977280"/>
          </a:xfrm>
          <a:prstGeom prst="rect">
            <a:avLst/>
          </a:prstGeom>
          <a:ln>
            <a:noFill/>
          </a:ln>
        </p:spPr>
      </p:pic>
      <p:pic>
        <p:nvPicPr>
          <p:cNvPr id="143" name="" descr=""/>
          <p:cNvPicPr/>
          <p:nvPr/>
        </p:nvPicPr>
        <p:blipFill>
          <a:blip r:embed="rId3"/>
          <a:stretch/>
        </p:blipFill>
        <p:spPr>
          <a:xfrm>
            <a:off x="3602880" y="1604520"/>
            <a:ext cx="4984920" cy="3977280"/>
          </a:xfrm>
          <a:prstGeom prst="rect">
            <a:avLst/>
          </a:prstGeom>
          <a:ln>
            <a:noFill/>
          </a:ln>
        </p:spPr>
      </p:pic>
    </p:spTree>
  </p:cSld>
</p:sldLayout>
</file>

<file path=ppt/slideLayouts/slideLayout4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5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46"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47"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5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4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49"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51"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52"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5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5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54"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5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56"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57"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58"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9"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60"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61"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62"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6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6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65"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66"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6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68"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69"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5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70"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71"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72"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73"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74"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6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7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76"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77"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178" name="" descr=""/>
          <p:cNvPicPr/>
          <p:nvPr/>
        </p:nvPicPr>
        <p:blipFill>
          <a:blip r:embed="rId2"/>
          <a:stretch/>
        </p:blipFill>
        <p:spPr>
          <a:xfrm>
            <a:off x="3602880" y="1604520"/>
            <a:ext cx="4984920" cy="3977280"/>
          </a:xfrm>
          <a:prstGeom prst="rect">
            <a:avLst/>
          </a:prstGeom>
          <a:ln>
            <a:noFill/>
          </a:ln>
        </p:spPr>
      </p:pic>
      <p:pic>
        <p:nvPicPr>
          <p:cNvPr id="179" name="" descr=""/>
          <p:cNvPicPr/>
          <p:nvPr/>
        </p:nvPicPr>
        <p:blipFill>
          <a:blip r:embed="rId3"/>
          <a:stretch/>
        </p:blipFill>
        <p:spPr>
          <a:xfrm>
            <a:off x="3602880" y="1604520"/>
            <a:ext cx="4984920" cy="3977280"/>
          </a:xfrm>
          <a:prstGeom prst="rect">
            <a:avLst/>
          </a:prstGeom>
          <a:ln>
            <a:noFill/>
          </a:ln>
        </p:spPr>
      </p:pic>
    </p:spTree>
  </p:cSld>
</p:sldLayout>
</file>

<file path=ppt/slideLayouts/slideLayout6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6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184"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85" name="PlaceHolder 2"/>
          <p:cNvSpPr>
            <a:spLocks noGrp="1"/>
          </p:cNvSpPr>
          <p:nvPr>
            <p:ph type="subTitle"/>
          </p:nvPr>
        </p:nvSpPr>
        <p:spPr>
          <a:xfrm>
            <a:off x="609480" y="1604520"/>
            <a:ext cx="10972440" cy="397728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6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186"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87"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6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8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89"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90" name="PlaceHolder 3"/>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6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9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Tree>
  </p:cSld>
</p:sldLayout>
</file>

<file path=ppt/slideLayouts/slideLayout6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92" name="PlaceHolder 1"/>
          <p:cNvSpPr>
            <a:spLocks noGrp="1"/>
          </p:cNvSpPr>
          <p:nvPr>
            <p:ph type="subTitle"/>
          </p:nvPr>
        </p:nvSpPr>
        <p:spPr>
          <a:xfrm>
            <a:off x="609480" y="273600"/>
            <a:ext cx="10972440" cy="530784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6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9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94"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95" name="PlaceHolder 3"/>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96" name="PlaceHolder 4"/>
          <p:cNvSpPr>
            <a:spLocks noGrp="1"/>
          </p:cNvSpPr>
          <p:nvPr>
            <p:ph type="body"/>
          </p:nvPr>
        </p:nvSpPr>
        <p:spPr>
          <a:xfrm>
            <a:off x="623196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6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7"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198" name="PlaceHolder 2"/>
          <p:cNvSpPr>
            <a:spLocks noGrp="1"/>
          </p:cNvSpPr>
          <p:nvPr>
            <p:ph type="body"/>
          </p:nvPr>
        </p:nvSpPr>
        <p:spPr>
          <a:xfrm>
            <a:off x="609480" y="1604520"/>
            <a:ext cx="535428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199"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00"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6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01"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02"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03"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04" name="PlaceHolder 4"/>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7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05"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06" name="PlaceHolder 2"/>
          <p:cNvSpPr>
            <a:spLocks noGrp="1"/>
          </p:cNvSpPr>
          <p:nvPr>
            <p:ph type="body"/>
          </p:nvPr>
        </p:nvSpPr>
        <p:spPr>
          <a:xfrm>
            <a:off x="609480" y="160452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07" name="PlaceHolder 3"/>
          <p:cNvSpPr>
            <a:spLocks noGrp="1"/>
          </p:cNvSpPr>
          <p:nvPr>
            <p:ph type="body"/>
          </p:nvPr>
        </p:nvSpPr>
        <p:spPr>
          <a:xfrm>
            <a:off x="609480" y="3682080"/>
            <a:ext cx="1097244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7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08"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09" name="PlaceHolder 2"/>
          <p:cNvSpPr>
            <a:spLocks noGrp="1"/>
          </p:cNvSpPr>
          <p:nvPr>
            <p:ph type="body"/>
          </p:nvPr>
        </p:nvSpPr>
        <p:spPr>
          <a:xfrm>
            <a:off x="60948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10" name="PlaceHolder 3"/>
          <p:cNvSpPr>
            <a:spLocks noGrp="1"/>
          </p:cNvSpPr>
          <p:nvPr>
            <p:ph type="body"/>
          </p:nvPr>
        </p:nvSpPr>
        <p:spPr>
          <a:xfrm>
            <a:off x="6231960" y="160452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11" name="PlaceHolder 4"/>
          <p:cNvSpPr>
            <a:spLocks noGrp="1"/>
          </p:cNvSpPr>
          <p:nvPr>
            <p:ph type="body"/>
          </p:nvPr>
        </p:nvSpPr>
        <p:spPr>
          <a:xfrm>
            <a:off x="623196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12" name="PlaceHolder 5"/>
          <p:cNvSpPr>
            <a:spLocks noGrp="1"/>
          </p:cNvSpPr>
          <p:nvPr>
            <p:ph type="body"/>
          </p:nvPr>
        </p:nvSpPr>
        <p:spPr>
          <a:xfrm>
            <a:off x="609480" y="3682080"/>
            <a:ext cx="5354280" cy="189684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Tree>
  </p:cSld>
</p:sldLayout>
</file>

<file path=ppt/slideLayouts/slideLayout7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213" name="PlaceHolder 1"/>
          <p:cNvSpPr>
            <a:spLocks noGrp="1"/>
          </p:cNvSpPr>
          <p:nvPr>
            <p:ph type="title"/>
          </p:nvPr>
        </p:nvSpPr>
        <p:spPr>
          <a:xfrm>
            <a:off x="609480" y="273600"/>
            <a:ext cx="10972440" cy="1144800"/>
          </a:xfrm>
          <a:prstGeom prst="rect">
            <a:avLst/>
          </a:prstGeom>
        </p:spPr>
        <p:txBody>
          <a:bodyPr lIns="0" rIns="0" tIns="0" bIns="0" anchor="ctr"/>
          <a:p>
            <a:pPr algn="ctr"/>
            <a:endParaRPr b="0" lang="en-US" sz="4400" spc="-1" strike="noStrike">
              <a:solidFill>
                <a:srgbClr val="000000"/>
              </a:solidFill>
              <a:uFill>
                <a:solidFill>
                  <a:srgbClr val="ffffff"/>
                </a:solidFill>
              </a:uFill>
              <a:latin typeface="Arial"/>
            </a:endParaRPr>
          </a:p>
        </p:txBody>
      </p:sp>
      <p:sp>
        <p:nvSpPr>
          <p:cNvPr id="214" name="PlaceHolder 2"/>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sp>
        <p:nvSpPr>
          <p:cNvPr id="215" name="PlaceHolder 3"/>
          <p:cNvSpPr>
            <a:spLocks noGrp="1"/>
          </p:cNvSpPr>
          <p:nvPr>
            <p:ph type="body"/>
          </p:nvPr>
        </p:nvSpPr>
        <p:spPr>
          <a:xfrm>
            <a:off x="609480" y="1604520"/>
            <a:ext cx="10972440" cy="3977280"/>
          </a:xfrm>
          <a:prstGeom prst="rect">
            <a:avLst/>
          </a:prstGeom>
        </p:spPr>
        <p:txBody>
          <a:bodyPr lIns="0" rIns="0" tIns="0" bIns="0">
            <a:normAutofit/>
          </a:bodyPr>
          <a:p>
            <a:endParaRPr b="0" lang="en-US" sz="3200" spc="-1" strike="noStrike">
              <a:solidFill>
                <a:srgbClr val="000000"/>
              </a:solidFill>
              <a:uFill>
                <a:solidFill>
                  <a:srgbClr val="ffffff"/>
                </a:solidFill>
              </a:uFill>
              <a:latin typeface="Arial"/>
            </a:endParaRPr>
          </a:p>
        </p:txBody>
      </p:sp>
      <p:pic>
        <p:nvPicPr>
          <p:cNvPr id="216" name="" descr=""/>
          <p:cNvPicPr/>
          <p:nvPr/>
        </p:nvPicPr>
        <p:blipFill>
          <a:blip r:embed="rId2"/>
          <a:stretch/>
        </p:blipFill>
        <p:spPr>
          <a:xfrm>
            <a:off x="3602880" y="1604520"/>
            <a:ext cx="4984920" cy="3977280"/>
          </a:xfrm>
          <a:prstGeom prst="rect">
            <a:avLst/>
          </a:prstGeom>
          <a:ln>
            <a:noFill/>
          </a:ln>
        </p:spPr>
      </p:pic>
      <p:pic>
        <p:nvPicPr>
          <p:cNvPr id="217" name="" descr=""/>
          <p:cNvPicPr/>
          <p:nvPr/>
        </p:nvPicPr>
        <p:blipFill>
          <a:blip r:embed="rId3"/>
          <a:stretch/>
        </p:blipFill>
        <p:spPr>
          <a:xfrm>
            <a:off x="3602880" y="1604520"/>
            <a:ext cx="4984920" cy="397728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_rels/slideMaster4.xml.rels><?xml version="1.0" encoding="UTF-8"?>
<Relationships xmlns="http://schemas.openxmlformats.org/package/2006/relationships"><Relationship Id="rId1" Type="http://schemas.openxmlformats.org/officeDocument/2006/relationships/theme" Target="../theme/theme4.xml"/><Relationship Id="rId2" Type="http://schemas.openxmlformats.org/officeDocument/2006/relationships/slideLayout" Target="../slideLayouts/slideLayout37.xml"/><Relationship Id="rId3" Type="http://schemas.openxmlformats.org/officeDocument/2006/relationships/slideLayout" Target="../slideLayouts/slideLayout38.xml"/><Relationship Id="rId4" Type="http://schemas.openxmlformats.org/officeDocument/2006/relationships/slideLayout" Target="../slideLayouts/slideLayout39.xml"/><Relationship Id="rId5" Type="http://schemas.openxmlformats.org/officeDocument/2006/relationships/slideLayout" Target="../slideLayouts/slideLayout40.xml"/><Relationship Id="rId6" Type="http://schemas.openxmlformats.org/officeDocument/2006/relationships/slideLayout" Target="../slideLayouts/slideLayout41.xml"/><Relationship Id="rId7" Type="http://schemas.openxmlformats.org/officeDocument/2006/relationships/slideLayout" Target="../slideLayouts/slideLayout42.xml"/><Relationship Id="rId8" Type="http://schemas.openxmlformats.org/officeDocument/2006/relationships/slideLayout" Target="../slideLayouts/slideLayout43.xml"/><Relationship Id="rId9" Type="http://schemas.openxmlformats.org/officeDocument/2006/relationships/slideLayout" Target="../slideLayouts/slideLayout44.xml"/><Relationship Id="rId10" Type="http://schemas.openxmlformats.org/officeDocument/2006/relationships/slideLayout" Target="../slideLayouts/slideLayout45.xml"/><Relationship Id="rId11" Type="http://schemas.openxmlformats.org/officeDocument/2006/relationships/slideLayout" Target="../slideLayouts/slideLayout46.xml"/><Relationship Id="rId12" Type="http://schemas.openxmlformats.org/officeDocument/2006/relationships/slideLayout" Target="../slideLayouts/slideLayout47.xml"/><Relationship Id="rId13" Type="http://schemas.openxmlformats.org/officeDocument/2006/relationships/slideLayout" Target="../slideLayouts/slideLayout48.xml"/>
</Relationships>
</file>

<file path=ppt/slideMasters/_rels/slideMaster5.xml.rels><?xml version="1.0" encoding="UTF-8"?>
<Relationships xmlns="http://schemas.openxmlformats.org/package/2006/relationships"><Relationship Id="rId1" Type="http://schemas.openxmlformats.org/officeDocument/2006/relationships/theme" Target="../theme/theme5.xml"/><Relationship Id="rId2" Type="http://schemas.openxmlformats.org/officeDocument/2006/relationships/slideLayout" Target="../slideLayouts/slideLayout49.xml"/><Relationship Id="rId3" Type="http://schemas.openxmlformats.org/officeDocument/2006/relationships/slideLayout" Target="../slideLayouts/slideLayout50.xml"/><Relationship Id="rId4" Type="http://schemas.openxmlformats.org/officeDocument/2006/relationships/slideLayout" Target="../slideLayouts/slideLayout51.xml"/><Relationship Id="rId5" Type="http://schemas.openxmlformats.org/officeDocument/2006/relationships/slideLayout" Target="../slideLayouts/slideLayout52.xml"/><Relationship Id="rId6" Type="http://schemas.openxmlformats.org/officeDocument/2006/relationships/slideLayout" Target="../slideLayouts/slideLayout53.xml"/><Relationship Id="rId7" Type="http://schemas.openxmlformats.org/officeDocument/2006/relationships/slideLayout" Target="../slideLayouts/slideLayout54.xml"/><Relationship Id="rId8" Type="http://schemas.openxmlformats.org/officeDocument/2006/relationships/slideLayout" Target="../slideLayouts/slideLayout55.xml"/><Relationship Id="rId9" Type="http://schemas.openxmlformats.org/officeDocument/2006/relationships/slideLayout" Target="../slideLayouts/slideLayout56.xml"/><Relationship Id="rId10" Type="http://schemas.openxmlformats.org/officeDocument/2006/relationships/slideLayout" Target="../slideLayouts/slideLayout57.xml"/><Relationship Id="rId11" Type="http://schemas.openxmlformats.org/officeDocument/2006/relationships/slideLayout" Target="../slideLayouts/slideLayout58.xml"/><Relationship Id="rId12" Type="http://schemas.openxmlformats.org/officeDocument/2006/relationships/slideLayout" Target="../slideLayouts/slideLayout59.xml"/><Relationship Id="rId13" Type="http://schemas.openxmlformats.org/officeDocument/2006/relationships/slideLayout" Target="../slideLayouts/slideLayout60.xml"/>
</Relationships>
</file>

<file path=ppt/slideMasters/_rels/slideMaster6.xml.rels><?xml version="1.0" encoding="UTF-8"?>
<Relationships xmlns="http://schemas.openxmlformats.org/package/2006/relationships"><Relationship Id="rId1" Type="http://schemas.openxmlformats.org/officeDocument/2006/relationships/theme" Target="../theme/theme6.xml"/><Relationship Id="rId2" Type="http://schemas.openxmlformats.org/officeDocument/2006/relationships/image" Target="../media/image11.jpeg"/><Relationship Id="rId3" Type="http://schemas.openxmlformats.org/officeDocument/2006/relationships/slideLayout" Target="../slideLayouts/slideLayout61.xml"/><Relationship Id="rId4" Type="http://schemas.openxmlformats.org/officeDocument/2006/relationships/slideLayout" Target="../slideLayouts/slideLayout62.xml"/><Relationship Id="rId5" Type="http://schemas.openxmlformats.org/officeDocument/2006/relationships/slideLayout" Target="../slideLayouts/slideLayout63.xml"/><Relationship Id="rId6" Type="http://schemas.openxmlformats.org/officeDocument/2006/relationships/slideLayout" Target="../slideLayouts/slideLayout64.xml"/><Relationship Id="rId7" Type="http://schemas.openxmlformats.org/officeDocument/2006/relationships/slideLayout" Target="../slideLayouts/slideLayout65.xml"/><Relationship Id="rId8" Type="http://schemas.openxmlformats.org/officeDocument/2006/relationships/slideLayout" Target="../slideLayouts/slideLayout66.xml"/><Relationship Id="rId9" Type="http://schemas.openxmlformats.org/officeDocument/2006/relationships/slideLayout" Target="../slideLayouts/slideLayout67.xml"/><Relationship Id="rId10" Type="http://schemas.openxmlformats.org/officeDocument/2006/relationships/slideLayout" Target="../slideLayouts/slideLayout68.xml"/><Relationship Id="rId11" Type="http://schemas.openxmlformats.org/officeDocument/2006/relationships/slideLayout" Target="../slideLayouts/slideLayout69.xml"/><Relationship Id="rId12" Type="http://schemas.openxmlformats.org/officeDocument/2006/relationships/slideLayout" Target="../slideLayouts/slideLayout70.xml"/><Relationship Id="rId13" Type="http://schemas.openxmlformats.org/officeDocument/2006/relationships/slideLayout" Target="../slideLayouts/slideLayout71.xml"/><Relationship Id="rId14" Type="http://schemas.openxmlformats.org/officeDocument/2006/relationships/slideLayout" Target="../slideLayouts/slideLayout7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1"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6" name="PlaceHolder 1"/>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37"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72" name="PlaceHolder 1"/>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73"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Masters/slideMaster4.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08" name="PlaceHolder 1"/>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109"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Lst>
</p:sldMaster>
</file>

<file path=ppt/slideMasters/slideMaster5.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44" name="PlaceHolder 1"/>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145" name="PlaceHolder 2"/>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 id="2147483711" r:id="rId12"/>
    <p:sldLayoutId id="2147483712" r:id="rId13"/>
  </p:sldLayoutIdLst>
</p:sldMaster>
</file>

<file path=ppt/slideMasters/slideMaster6.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80" name="CustomShape 1"/>
          <p:cNvSpPr/>
          <p:nvPr/>
        </p:nvSpPr>
        <p:spPr>
          <a:xfrm>
            <a:off x="1208880" y="797400"/>
            <a:ext cx="9879120" cy="5558760"/>
          </a:xfrm>
          <a:prstGeom prst="rect">
            <a:avLst/>
          </a:prstGeom>
          <a:blipFill>
            <a:blip r:embed="rId2"/>
            <a:stretch>
              <a:fillRect/>
            </a:stretch>
          </a:blipFill>
          <a:ln>
            <a:noFill/>
          </a:ln>
        </p:spPr>
        <p:style>
          <a:lnRef idx="0"/>
          <a:fillRef idx="0"/>
          <a:effectRef idx="0"/>
          <a:fontRef idx="minor"/>
        </p:style>
      </p:sp>
      <p:sp>
        <p:nvSpPr>
          <p:cNvPr id="181" name="CustomShape 2"/>
          <p:cNvSpPr/>
          <p:nvPr/>
        </p:nvSpPr>
        <p:spPr>
          <a:xfrm>
            <a:off x="1203840" y="792360"/>
            <a:ext cx="9889200" cy="5568840"/>
          </a:xfrm>
          <a:custGeom>
            <a:avLst/>
            <a:gdLst/>
            <a:ahLst/>
            <a:rect l="l" t="t" r="r" b="b"/>
            <a:pathLst>
              <a:path w="9890760" h="5570220">
                <a:moveTo>
                  <a:pt x="0" y="5570220"/>
                </a:moveTo>
                <a:lnTo>
                  <a:pt x="9890760" y="5570220"/>
                </a:lnTo>
                <a:lnTo>
                  <a:pt x="9890760" y="0"/>
                </a:lnTo>
                <a:lnTo>
                  <a:pt x="0" y="0"/>
                </a:lnTo>
                <a:lnTo>
                  <a:pt x="0" y="5570220"/>
                </a:lnTo>
                <a:close/>
              </a:path>
            </a:pathLst>
          </a:custGeom>
          <a:noFill/>
          <a:ln w="12600">
            <a:noFill/>
          </a:ln>
        </p:spPr>
        <p:style>
          <a:lnRef idx="0"/>
          <a:fillRef idx="0"/>
          <a:effectRef idx="0"/>
          <a:fontRef idx="minor"/>
        </p:style>
      </p:sp>
      <p:sp>
        <p:nvSpPr>
          <p:cNvPr id="182" name="PlaceHolder 3"/>
          <p:cNvSpPr>
            <a:spLocks noGrp="1"/>
          </p:cNvSpPr>
          <p:nvPr>
            <p:ph type="title"/>
          </p:nvPr>
        </p:nvSpPr>
        <p:spPr>
          <a:xfrm>
            <a:off x="609480" y="273600"/>
            <a:ext cx="10972440" cy="1144800"/>
          </a:xfrm>
          <a:prstGeom prst="rect">
            <a:avLst/>
          </a:prstGeom>
        </p:spPr>
        <p:txBody>
          <a:bodyPr lIns="0" rIns="0" tIns="0" bIns="0" anchor="ctr"/>
          <a:p>
            <a:pPr algn="ctr"/>
            <a:r>
              <a:rPr b="0" lang="en-US" sz="4400" spc="-1" strike="noStrike">
                <a:solidFill>
                  <a:srgbClr val="000000"/>
                </a:solidFill>
                <a:uFill>
                  <a:solidFill>
                    <a:srgbClr val="ffffff"/>
                  </a:solidFill>
                </a:uFill>
                <a:latin typeface="Arial"/>
              </a:rPr>
              <a:t>請按此一下，以編輯題名文字格式。</a:t>
            </a:r>
            <a:endParaRPr b="0" lang="en-US" sz="4400" spc="-1" strike="noStrike">
              <a:solidFill>
                <a:srgbClr val="000000"/>
              </a:solidFill>
              <a:uFill>
                <a:solidFill>
                  <a:srgbClr val="ffffff"/>
                </a:solidFill>
              </a:uFill>
              <a:latin typeface="Arial"/>
            </a:endParaRPr>
          </a:p>
        </p:txBody>
      </p:sp>
      <p:sp>
        <p:nvSpPr>
          <p:cNvPr id="183" name="PlaceHolder 4"/>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en-US" sz="3200" spc="-1" strike="noStrike">
                <a:solidFill>
                  <a:srgbClr val="000000"/>
                </a:solidFill>
                <a:uFill>
                  <a:solidFill>
                    <a:srgbClr val="ffffff"/>
                  </a:solidFill>
                </a:uFill>
                <a:latin typeface="Arial"/>
              </a:rPr>
              <a:t>請按此一下，以編輯大綱文字格式。</a:t>
            </a:r>
            <a:endParaRPr b="0" lang="en-US" sz="3200" spc="-1" strike="noStrike">
              <a:solidFill>
                <a:srgbClr val="000000"/>
              </a:solidFill>
              <a:uFill>
                <a:solidFill>
                  <a:srgbClr val="ffffff"/>
                </a:solidFill>
              </a:uFill>
              <a:latin typeface="Arial"/>
            </a:endParaRPr>
          </a:p>
          <a:p>
            <a:pPr lvl="1" marL="864000" indent="-324000">
              <a:spcBef>
                <a:spcPts val="1134"/>
              </a:spcBef>
              <a:buClr>
                <a:srgbClr val="000000"/>
              </a:buClr>
              <a:buSzPct val="75000"/>
              <a:buFont typeface="Symbol" charset="2"/>
              <a:buChar char=""/>
            </a:pPr>
            <a:r>
              <a:rPr b="0" lang="en-US" sz="2800" spc="-1" strike="noStrike">
                <a:solidFill>
                  <a:srgbClr val="000000"/>
                </a:solidFill>
                <a:uFill>
                  <a:solidFill>
                    <a:srgbClr val="ffffff"/>
                  </a:solidFill>
                </a:uFill>
                <a:latin typeface="Arial"/>
              </a:rPr>
              <a:t>第二個大綱層次</a:t>
            </a:r>
            <a:endParaRPr b="0" lang="en-US" sz="2800" spc="-1" strike="noStrike">
              <a:solidFill>
                <a:srgbClr val="000000"/>
              </a:solidFill>
              <a:uFill>
                <a:solidFill>
                  <a:srgbClr val="ffffff"/>
                </a:solidFill>
              </a:uFill>
              <a:latin typeface="Arial"/>
            </a:endParaRPr>
          </a:p>
          <a:p>
            <a:pPr lvl="2" marL="1296000" indent="-288000">
              <a:spcBef>
                <a:spcPts val="850"/>
              </a:spcBef>
              <a:buClr>
                <a:srgbClr val="000000"/>
              </a:buClr>
              <a:buSzPct val="45000"/>
              <a:buFont typeface="Wingdings" charset="2"/>
              <a:buChar char=""/>
            </a:pPr>
            <a:r>
              <a:rPr b="0" lang="en-US" sz="2400" spc="-1" strike="noStrike">
                <a:solidFill>
                  <a:srgbClr val="000000"/>
                </a:solidFill>
                <a:uFill>
                  <a:solidFill>
                    <a:srgbClr val="ffffff"/>
                  </a:solidFill>
                </a:uFill>
                <a:latin typeface="Arial"/>
              </a:rPr>
              <a:t>第三個大綱層次</a:t>
            </a:r>
            <a:endParaRPr b="0" lang="en-US" sz="2400" spc="-1" strike="noStrike">
              <a:solidFill>
                <a:srgbClr val="000000"/>
              </a:solidFill>
              <a:uFill>
                <a:solidFill>
                  <a:srgbClr val="ffffff"/>
                </a:solidFill>
              </a:uFill>
              <a:latin typeface="Arial"/>
            </a:endParaRPr>
          </a:p>
          <a:p>
            <a:pPr lvl="3" marL="1728000" indent="-216000">
              <a:spcBef>
                <a:spcPts val="567"/>
              </a:spcBef>
              <a:buClr>
                <a:srgbClr val="000000"/>
              </a:buClr>
              <a:buSzPct val="75000"/>
              <a:buFont typeface="Symbol" charset="2"/>
              <a:buChar char=""/>
            </a:pPr>
            <a:r>
              <a:rPr b="0" lang="en-US" sz="2000" spc="-1" strike="noStrike">
                <a:solidFill>
                  <a:srgbClr val="000000"/>
                </a:solidFill>
                <a:uFill>
                  <a:solidFill>
                    <a:srgbClr val="ffffff"/>
                  </a:solidFill>
                </a:uFill>
                <a:latin typeface="Arial"/>
              </a:rPr>
              <a:t>第四個大綱層次</a:t>
            </a:r>
            <a:endParaRPr b="0" lang="en-US" sz="2000" spc="-1" strike="noStrike">
              <a:solidFill>
                <a:srgbClr val="000000"/>
              </a:solidFill>
              <a:uFill>
                <a:solidFill>
                  <a:srgbClr val="ffffff"/>
                </a:solidFill>
              </a:uFill>
              <a:latin typeface="Arial"/>
            </a:endParaRPr>
          </a:p>
          <a:p>
            <a:pPr lvl="4" marL="2160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第五個大綱層次</a:t>
            </a:r>
            <a:endParaRPr b="0" lang="en-US" sz="2000" spc="-1" strike="noStrike">
              <a:solidFill>
                <a:srgbClr val="000000"/>
              </a:solidFill>
              <a:uFill>
                <a:solidFill>
                  <a:srgbClr val="ffffff"/>
                </a:solidFill>
              </a:uFill>
              <a:latin typeface="Arial"/>
            </a:endParaRPr>
          </a:p>
          <a:p>
            <a:pPr lvl="5" marL="2592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第六個大綱層次</a:t>
            </a:r>
            <a:endParaRPr b="0" lang="en-US" sz="2000" spc="-1" strike="noStrike">
              <a:solidFill>
                <a:srgbClr val="000000"/>
              </a:solidFill>
              <a:uFill>
                <a:solidFill>
                  <a:srgbClr val="ffffff"/>
                </a:solidFill>
              </a:uFill>
              <a:latin typeface="Arial"/>
            </a:endParaRPr>
          </a:p>
          <a:p>
            <a:pPr lvl="6" marL="3024000" indent="-216000">
              <a:spcBef>
                <a:spcPts val="283"/>
              </a:spcBef>
              <a:buClr>
                <a:srgbClr val="000000"/>
              </a:buClr>
              <a:buSzPct val="45000"/>
              <a:buFont typeface="Wingdings" charset="2"/>
              <a:buChar char=""/>
            </a:pPr>
            <a:r>
              <a:rPr b="0" lang="en-US" sz="2000" spc="-1" strike="noStrike">
                <a:solidFill>
                  <a:srgbClr val="000000"/>
                </a:solidFill>
                <a:uFill>
                  <a:solidFill>
                    <a:srgbClr val="ffffff"/>
                  </a:solidFill>
                </a:uFill>
                <a:latin typeface="Arial"/>
              </a:rPr>
              <a:t>第七個大綱層次</a:t>
            </a:r>
            <a:endParaRPr b="0" lang="en-US" sz="2000" spc="-1" strike="noStrike">
              <a:solidFill>
                <a:srgbClr val="000000"/>
              </a:solidFill>
              <a:uFill>
                <a:solidFill>
                  <a:srgbClr val="ffffff"/>
                </a:solidFill>
              </a:uFill>
              <a:latin typeface="Arial"/>
            </a:endParaRPr>
          </a:p>
        </p:txBody>
      </p:sp>
    </p:spTree>
  </p:cSld>
  <p:clrMap bg1="lt1" bg2="lt2" tx1="dk1" tx2="dk2" accent1="accent1" accent2="accent2" accent3="accent3" accent4="accent4" accent5="accent5" accent6="accent6" hlink="hlink" folHlink="folHlink"/>
  <p:sldLayoutIdLst>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 id="2147483723" r:id="rId12"/>
    <p:sldLayoutId id="2147483724" r:id="rId13"/>
    <p:sldLayoutId id="2147483725" r:id="rId14"/>
  </p:sldLayoutIdLst>
</p:sldMaster>
</file>

<file path=ppt/slides/_rels/slide1.xml.rels><?xml version="1.0" encoding="UTF-8"?>
<Relationships xmlns="http://schemas.openxmlformats.org/package/2006/relationships"><Relationship Id="rId1" Type="http://schemas.openxmlformats.org/officeDocument/2006/relationships/image" Target="../media/image14.png"/><Relationship Id="rId2" Type="http://schemas.openxmlformats.org/officeDocument/2006/relationships/image" Target="../media/image15.png"/><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18.png"/><Relationship Id="rId6" Type="http://schemas.openxmlformats.org/officeDocument/2006/relationships/image" Target="../media/image19.png"/><Relationship Id="rId7" Type="http://schemas.openxmlformats.org/officeDocument/2006/relationships/image" Target="../media/image20.png"/><Relationship Id="rId8" Type="http://schemas.openxmlformats.org/officeDocument/2006/relationships/image" Target="../media/image21.png"/><Relationship Id="rId9" Type="http://schemas.openxmlformats.org/officeDocument/2006/relationships/image" Target="../media/image22.png"/><Relationship Id="rId10"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23.png"/><Relationship Id="rId2" Type="http://schemas.openxmlformats.org/officeDocument/2006/relationships/image" Target="../media/image24.png"/><Relationship Id="rId3" Type="http://schemas.openxmlformats.org/officeDocument/2006/relationships/image" Target="../media/image25.png"/><Relationship Id="rId4" Type="http://schemas.openxmlformats.org/officeDocument/2006/relationships/image" Target="../media/image26.png"/><Relationship Id="rId5" Type="http://schemas.openxmlformats.org/officeDocument/2006/relationships/image" Target="../media/image27.png"/><Relationship Id="rId6" Type="http://schemas.openxmlformats.org/officeDocument/2006/relationships/image" Target="../media/image28.png"/><Relationship Id="rId7"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29.jpeg"/><Relationship Id="rId2" Type="http://schemas.openxmlformats.org/officeDocument/2006/relationships/slideLayout" Target="../slideLayouts/slideLayout25.xml"/>
</Relationships>
</file>

<file path=ppt/slides/_rels/slide4.xml.rels><?xml version="1.0" encoding="UTF-8"?>
<Relationships xmlns="http://schemas.openxmlformats.org/package/2006/relationships"><Relationship Id="rId1" Type="http://schemas.openxmlformats.org/officeDocument/2006/relationships/image" Target="../media/image30.jpeg"/><Relationship Id="rId2" Type="http://schemas.openxmlformats.org/officeDocument/2006/relationships/slideLayout" Target="../slideLayouts/slideLayout37.xml"/>
</Relationships>
</file>

<file path=ppt/slides/_rels/slide5.xml.rels><?xml version="1.0" encoding="UTF-8"?>
<Relationships xmlns="http://schemas.openxmlformats.org/package/2006/relationships"><Relationship Id="rId1" Type="http://schemas.openxmlformats.org/officeDocument/2006/relationships/image" Target="../media/image31.jpeg"/><Relationship Id="rId2" Type="http://schemas.openxmlformats.org/officeDocument/2006/relationships/slideLayout" Target="../slideLayouts/slideLayout49.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12.xml.rels><?xml version="1.0" encoding="UTF-8"?>
<Relationships xmlns="http://schemas.openxmlformats.org/package/2006/relationships"><Relationship Id="rId1" Type="http://schemas.openxmlformats.org/officeDocument/2006/relationships/image" Target="../media/image32.jpeg"/><Relationship Id="rId2" Type="http://schemas.openxmlformats.org/officeDocument/2006/relationships/slideLayout" Target="../slideLayouts/slideLayout37.xml"/>
</Relationships>
</file>

<file path=ppt/slides/_rels/slide13.xml.rels><?xml version="1.0" encoding="UTF-8"?>
<Relationships xmlns="http://schemas.openxmlformats.org/package/2006/relationships"><Relationship Id="rId1" Type="http://schemas.openxmlformats.org/officeDocument/2006/relationships/image" Target="../media/image33.png"/><Relationship Id="rId2" Type="http://schemas.openxmlformats.org/officeDocument/2006/relationships/slideLayout" Target="../slideLayouts/slideLayout37.xml"/>
</Relationships>
</file>

<file path=ppt/slides/_rels/slide14.xml.rels><?xml version="1.0" encoding="UTF-8"?>
<Relationships xmlns="http://schemas.openxmlformats.org/package/2006/relationships"><Relationship Id="rId1" Type="http://schemas.openxmlformats.org/officeDocument/2006/relationships/image" Target="../media/image34.png"/><Relationship Id="rId2" Type="http://schemas.openxmlformats.org/officeDocument/2006/relationships/slideLayout" Target="../slideLayouts/slideLayout37.xml"/>
</Relationships>
</file>

<file path=ppt/slides/_rels/slide15.xml.rels><?xml version="1.0" encoding="UTF-8"?>
<Relationships xmlns="http://schemas.openxmlformats.org/package/2006/relationships"><Relationship Id="rId1" Type="http://schemas.openxmlformats.org/officeDocument/2006/relationships/image" Target="../media/image35.png"/><Relationship Id="rId2" Type="http://schemas.openxmlformats.org/officeDocument/2006/relationships/slideLayout" Target="../slideLayouts/slideLayout37.xml"/>
</Relationships>
</file>

<file path=ppt/slides/_rels/slide16.xml.rels><?xml version="1.0" encoding="UTF-8"?>
<Relationships xmlns="http://schemas.openxmlformats.org/package/2006/relationships"><Relationship Id="rId1" Type="http://schemas.openxmlformats.org/officeDocument/2006/relationships/image" Target="../media/image36.jpeg"/><Relationship Id="rId2" Type="http://schemas.openxmlformats.org/officeDocument/2006/relationships/slideLayout" Target="../slideLayouts/slideLayout37.xml"/>
</Relationships>
</file>

<file path=ppt/slides/_rels/slide17.xml.rels><?xml version="1.0" encoding="UTF-8"?>
<Relationships xmlns="http://schemas.openxmlformats.org/package/2006/relationships"><Relationship Id="rId1" Type="http://schemas.openxmlformats.org/officeDocument/2006/relationships/image" Target="../media/image37.png"/><Relationship Id="rId2" Type="http://schemas.openxmlformats.org/officeDocument/2006/relationships/image" Target="../media/image38.png"/><Relationship Id="rId3" Type="http://schemas.openxmlformats.org/officeDocument/2006/relationships/slideLayout" Target="../slideLayouts/slideLayout37.xml"/>
</Relationships>
</file>

<file path=ppt/slides/_rels/slide18.xml.rels><?xml version="1.0" encoding="UTF-8"?>
<Relationships xmlns="http://schemas.openxmlformats.org/package/2006/relationships"><Relationship Id="rId1" Type="http://schemas.openxmlformats.org/officeDocument/2006/relationships/slideLayout" Target="../slideLayouts/slideLayout61.xml"/>
</Relationships>
</file>

<file path=ppt/slides/_rels/slide19.xml.rels><?xml version="1.0" encoding="UTF-8"?>
<Relationships xmlns="http://schemas.openxmlformats.org/package/2006/relationships"><Relationship Id="rId1" Type="http://schemas.openxmlformats.org/officeDocument/2006/relationships/image" Target="../media/image39.png"/><Relationship Id="rId2" Type="http://schemas.openxmlformats.org/officeDocument/2006/relationships/slideLayout" Target="../slideLayouts/slideLayout37.xml"/>
</Relationships>
</file>

<file path=ppt/slides/_rels/slide20.xml.rels><?xml version="1.0" encoding="UTF-8"?>
<Relationships xmlns="http://schemas.openxmlformats.org/package/2006/relationships"><Relationship Id="rId1" Type="http://schemas.openxmlformats.org/officeDocument/2006/relationships/image" Target="../media/image40.png"/><Relationship Id="rId2" Type="http://schemas.openxmlformats.org/officeDocument/2006/relationships/slideLayout" Target="../slideLayouts/slideLayout1.xml"/>
</Relationships>
</file>

<file path=ppt/slides/_rels/slide21.xml.rels><?xml version="1.0" encoding="UTF-8"?>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slideLayout" Target="../slideLayouts/slideLayout37.xml"/>
</Relationships>
</file>

<file path=ppt/slides/_rels/slide22.xml.rels><?xml version="1.0" encoding="UTF-8"?>
<Relationships xmlns="http://schemas.openxmlformats.org/package/2006/relationships"><Relationship Id="rId1" Type="http://schemas.openxmlformats.org/officeDocument/2006/relationships/image" Target="../media/image44.png"/><Relationship Id="rId2" Type="http://schemas.openxmlformats.org/officeDocument/2006/relationships/slideLayout" Target="../slideLayouts/slideLayout37.xml"/>
</Relationships>
</file>

<file path=ppt/slides/_rels/slide23.xml.rels><?xml version="1.0" encoding="UTF-8"?>
<Relationships xmlns="http://schemas.openxmlformats.org/package/2006/relationships"><Relationship Id="rId1" Type="http://schemas.openxmlformats.org/officeDocument/2006/relationships/image" Target="../media/image45.png"/><Relationship Id="rId2" Type="http://schemas.openxmlformats.org/officeDocument/2006/relationships/slideLayout" Target="../slideLayouts/slideLayout49.xml"/>
</Relationships>
</file>

<file path=ppt/slides/_rels/slide24.xml.rels><?xml version="1.0" encoding="UTF-8"?>
<Relationships xmlns="http://schemas.openxmlformats.org/package/2006/relationships"><Relationship Id="rId1" Type="http://schemas.openxmlformats.org/officeDocument/2006/relationships/image" Target="../media/image46.png"/><Relationship Id="rId2" Type="http://schemas.openxmlformats.org/officeDocument/2006/relationships/slideLayout" Target="../slideLayouts/slideLayout49.xml"/>
</Relationships>
</file>

<file path=ppt/slides/_rels/slide25.xml.rels><?xml version="1.0" encoding="UTF-8"?>
<Relationships xmlns="http://schemas.openxmlformats.org/package/2006/relationships"><Relationship Id="rId1" Type="http://schemas.openxmlformats.org/officeDocument/2006/relationships/image" Target="../media/image47.png"/><Relationship Id="rId2" Type="http://schemas.openxmlformats.org/officeDocument/2006/relationships/slideLayout" Target="../slideLayouts/slideLayout1.xml"/>
</Relationships>
</file>

<file path=ppt/slides/_rels/slide26.xml.rels><?xml version="1.0" encoding="UTF-8"?>
<Relationships xmlns="http://schemas.openxmlformats.org/package/2006/relationships"><Relationship Id="rId1" Type="http://schemas.openxmlformats.org/officeDocument/2006/relationships/image" Target="../media/image48.png"/><Relationship Id="rId2" Type="http://schemas.openxmlformats.org/officeDocument/2006/relationships/slideLayout" Target="../slideLayouts/slideLayout37.xml"/>
</Relationships>
</file>

<file path=ppt/slides/_rels/slide27.xml.rels><?xml version="1.0" encoding="UTF-8"?>
<Relationships xmlns="http://schemas.openxmlformats.org/package/2006/relationships"><Relationship Id="rId1" Type="http://schemas.openxmlformats.org/officeDocument/2006/relationships/image" Target="../media/image49.png"/><Relationship Id="rId2" Type="http://schemas.openxmlformats.org/officeDocument/2006/relationships/slideLayout" Target="../slideLayouts/slideLayout37.xml"/>
</Relationships>
</file>

<file path=ppt/slides/_rels/slide28.xml.rels><?xml version="1.0" encoding="UTF-8"?>
<Relationships xmlns="http://schemas.openxmlformats.org/package/2006/relationships"><Relationship Id="rId1" Type="http://schemas.openxmlformats.org/officeDocument/2006/relationships/image" Target="../media/image50.png"/><Relationship Id="rId2" Type="http://schemas.openxmlformats.org/officeDocument/2006/relationships/slideLayout" Target="../slideLayouts/slideLayout49.xml"/>
</Relationships>
</file>

<file path=ppt/slides/_rels/slide29.xml.rels><?xml version="1.0" encoding="UTF-8"?>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37.xml"/>
</Relationships>
</file>

<file path=ppt/slides/_rels/slide30.xml.rels><?xml version="1.0" encoding="UTF-8"?>
<Relationships xmlns="http://schemas.openxmlformats.org/package/2006/relationships"><Relationship Id="rId1" Type="http://schemas.openxmlformats.org/officeDocument/2006/relationships/image" Target="../media/image52.png"/><Relationship Id="rId2" Type="http://schemas.openxmlformats.org/officeDocument/2006/relationships/slideLayout" Target="../slideLayouts/slideLayout37.xml"/>
</Relationships>
</file>

<file path=ppt/slides/_rels/slide31.xml.rels><?xml version="1.0" encoding="UTF-8"?>
<Relationships xmlns="http://schemas.openxmlformats.org/package/2006/relationships"><Relationship Id="rId1" Type="http://schemas.openxmlformats.org/officeDocument/2006/relationships/image" Target="../media/image53.png"/><Relationship Id="rId2" Type="http://schemas.openxmlformats.org/officeDocument/2006/relationships/slideLayout" Target="../slideLayouts/slideLayout49.xml"/>
</Relationships>
</file>

<file path=ppt/slides/_rels/slide32.xml.rels><?xml version="1.0" encoding="UTF-8"?>
<Relationships xmlns="http://schemas.openxmlformats.org/package/2006/relationships"><Relationship Id="rId1" Type="http://schemas.openxmlformats.org/officeDocument/2006/relationships/image" Target="../media/image54.png"/><Relationship Id="rId2" Type="http://schemas.openxmlformats.org/officeDocument/2006/relationships/image" Target="../media/image55.jpeg"/><Relationship Id="rId3" Type="http://schemas.openxmlformats.org/officeDocument/2006/relationships/slideLayout" Target="../slideLayouts/slideLayout37.xml"/>
</Relationships>
</file>

<file path=ppt/slides/_rels/slide33.xml.rels><?xml version="1.0" encoding="UTF-8"?>
<Relationships xmlns="http://schemas.openxmlformats.org/package/2006/relationships"><Relationship Id="rId1" Type="http://schemas.openxmlformats.org/officeDocument/2006/relationships/image" Target="../media/image56.png"/><Relationship Id="rId2" Type="http://schemas.openxmlformats.org/officeDocument/2006/relationships/slideLayout" Target="../slideLayouts/slideLayout49.xml"/>
</Relationships>
</file>

<file path=ppt/slides/_rels/slide34.xml.rels><?xml version="1.0" encoding="UTF-8"?>
<Relationships xmlns="http://schemas.openxmlformats.org/package/2006/relationships"><Relationship Id="rId1" Type="http://schemas.openxmlformats.org/officeDocument/2006/relationships/image" Target="../media/image57.png"/><Relationship Id="rId2" Type="http://schemas.openxmlformats.org/officeDocument/2006/relationships/slideLayout" Target="../slideLayouts/slideLayout49.xml"/>
</Relationships>
</file>

<file path=ppt/slides/_rels/slide35.xml.rels><?xml version="1.0" encoding="UTF-8"?>
<Relationships xmlns="http://schemas.openxmlformats.org/package/2006/relationships"><Relationship Id="rId1" Type="http://schemas.openxmlformats.org/officeDocument/2006/relationships/image" Target="../media/image58.png"/><Relationship Id="rId2" Type="http://schemas.openxmlformats.org/officeDocument/2006/relationships/slideLayout" Target="../slideLayouts/slideLayout49.xml"/>
</Relationships>
</file>

<file path=ppt/slides/_rels/slide3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37.xml.rels><?xml version="1.0" encoding="UTF-8"?>
<Relationships xmlns="http://schemas.openxmlformats.org/package/2006/relationships"><Relationship Id="rId1" Type="http://schemas.openxmlformats.org/officeDocument/2006/relationships/image" Target="../media/image59.png"/><Relationship Id="rId2" Type="http://schemas.openxmlformats.org/officeDocument/2006/relationships/slideLayout" Target="../slideLayouts/slideLayout49.xml"/>
</Relationships>
</file>

<file path=ppt/slides/_rels/slide38.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3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0.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1.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2.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3.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4.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7.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48.xml.rels><?xml version="1.0" encoding="UTF-8"?>
<Relationships xmlns="http://schemas.openxmlformats.org/package/2006/relationships"><Relationship Id="rId1" Type="http://schemas.openxmlformats.org/officeDocument/2006/relationships/image" Target="../media/image60.jpeg"/><Relationship Id="rId2" Type="http://schemas.openxmlformats.org/officeDocument/2006/relationships/slideLayout" Target="../slideLayouts/slideLayout49.xml"/>
</Relationships>
</file>

<file path=ppt/slides/_rels/slide49.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0.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1.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2.xml.rels><?xml version="1.0" encoding="UTF-8"?>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49.xml"/>
</Relationships>
</file>

<file path=ppt/slides/_rels/slide53.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4.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5.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6.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7.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8.xml.rels><?xml version="1.0" encoding="UTF-8"?>
<Relationships xmlns="http://schemas.openxmlformats.org/package/2006/relationships"><Relationship Id="rId1" Type="http://schemas.openxmlformats.org/officeDocument/2006/relationships/slideLayout" Target="../slideLayouts/slideLayout49.xml"/>
</Relationships>
</file>

<file path=ppt/slides/_rels/slide59.xml.rels><?xml version="1.0" encoding="UTF-8"?>
<Relationships xmlns="http://schemas.openxmlformats.org/package/2006/relationships"><Relationship Id="rId1" Type="http://schemas.openxmlformats.org/officeDocument/2006/relationships/image" Target="../media/image62.png"/><Relationship Id="rId2" Type="http://schemas.openxmlformats.org/officeDocument/2006/relationships/slideLayout" Target="../slideLayouts/slideLayout49.xml"/>
</Relationships>
</file>

<file path=ppt/slides/_rels/slide60.xml.rels><?xml version="1.0" encoding="UTF-8"?>
<Relationships xmlns="http://schemas.openxmlformats.org/package/2006/relationships"><Relationship Id="rId1" Type="http://schemas.openxmlformats.org/officeDocument/2006/relationships/image" Target="../media/image63.png"/><Relationship Id="rId2" Type="http://schemas.openxmlformats.org/officeDocument/2006/relationships/slideLayout" Target="../slideLayouts/slideLayout49.xml"/>
</Relationships>
</file>

<file path=ppt/slides/_rels/slide61.xml.rels><?xml version="1.0" encoding="UTF-8"?>
<Relationships xmlns="http://schemas.openxmlformats.org/package/2006/relationships"><Relationship Id="rId1" Type="http://schemas.openxmlformats.org/officeDocument/2006/relationships/image" Target="../media/image64.jpeg"/><Relationship Id="rId2" Type="http://schemas.openxmlformats.org/officeDocument/2006/relationships/slideLayout" Target="../slideLayouts/slideLayout49.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18" name="CustomShape 1"/>
          <p:cNvSpPr/>
          <p:nvPr/>
        </p:nvSpPr>
        <p:spPr>
          <a:xfrm>
            <a:off x="0" y="0"/>
            <a:ext cx="12190680" cy="6856560"/>
          </a:xfrm>
          <a:prstGeom prst="rect">
            <a:avLst/>
          </a:prstGeom>
          <a:blipFill>
            <a:blip r:embed="rId1"/>
            <a:stretch>
              <a:fillRect/>
            </a:stretch>
          </a:blipFill>
          <a:ln>
            <a:noFill/>
          </a:ln>
        </p:spPr>
        <p:style>
          <a:lnRef idx="0"/>
          <a:fillRef idx="0"/>
          <a:effectRef idx="0"/>
          <a:fontRef idx="minor"/>
        </p:style>
      </p:sp>
      <p:sp>
        <p:nvSpPr>
          <p:cNvPr id="219" name="CustomShape 2"/>
          <p:cNvSpPr/>
          <p:nvPr/>
        </p:nvSpPr>
        <p:spPr>
          <a:xfrm>
            <a:off x="3947040" y="919440"/>
            <a:ext cx="854640" cy="943560"/>
          </a:xfrm>
          <a:prstGeom prst="rect">
            <a:avLst/>
          </a:prstGeom>
          <a:blipFill>
            <a:blip r:embed="rId2"/>
            <a:stretch>
              <a:fillRect/>
            </a:stretch>
          </a:blipFill>
          <a:ln>
            <a:noFill/>
          </a:ln>
        </p:spPr>
        <p:style>
          <a:lnRef idx="0"/>
          <a:fillRef idx="0"/>
          <a:effectRef idx="0"/>
          <a:fontRef idx="minor"/>
        </p:style>
      </p:sp>
      <p:sp>
        <p:nvSpPr>
          <p:cNvPr id="220" name="CustomShape 3"/>
          <p:cNvSpPr/>
          <p:nvPr/>
        </p:nvSpPr>
        <p:spPr>
          <a:xfrm>
            <a:off x="4009320" y="961560"/>
            <a:ext cx="730080" cy="818280"/>
          </a:xfrm>
          <a:custGeom>
            <a:avLst/>
            <a:gdLst/>
            <a:ahLst/>
            <a:rect l="l" t="t" r="r" b="b"/>
            <a:pathLst>
              <a:path w="731520" h="819785">
                <a:moveTo>
                  <a:pt x="365760" y="0"/>
                </a:moveTo>
                <a:lnTo>
                  <a:pt x="328549" y="8635"/>
                </a:lnTo>
                <a:lnTo>
                  <a:pt x="37211" y="176656"/>
                </a:lnTo>
                <a:lnTo>
                  <a:pt x="10922" y="204850"/>
                </a:lnTo>
                <a:lnTo>
                  <a:pt x="0" y="241553"/>
                </a:lnTo>
                <a:lnTo>
                  <a:pt x="0" y="577722"/>
                </a:lnTo>
                <a:lnTo>
                  <a:pt x="10922" y="614679"/>
                </a:lnTo>
                <a:lnTo>
                  <a:pt x="37211" y="642619"/>
                </a:lnTo>
                <a:lnTo>
                  <a:pt x="328549" y="810640"/>
                </a:lnTo>
                <a:lnTo>
                  <a:pt x="365760" y="819657"/>
                </a:lnTo>
                <a:lnTo>
                  <a:pt x="385572" y="817498"/>
                </a:lnTo>
                <a:lnTo>
                  <a:pt x="694309" y="642619"/>
                </a:lnTo>
                <a:lnTo>
                  <a:pt x="720598" y="614679"/>
                </a:lnTo>
                <a:lnTo>
                  <a:pt x="731520" y="577722"/>
                </a:lnTo>
                <a:lnTo>
                  <a:pt x="731520" y="241553"/>
                </a:lnTo>
                <a:lnTo>
                  <a:pt x="720598" y="204850"/>
                </a:lnTo>
                <a:lnTo>
                  <a:pt x="694309" y="176656"/>
                </a:lnTo>
                <a:lnTo>
                  <a:pt x="402971" y="8635"/>
                </a:lnTo>
                <a:lnTo>
                  <a:pt x="365760" y="0"/>
                </a:lnTo>
                <a:close/>
              </a:path>
            </a:pathLst>
          </a:custGeom>
          <a:solidFill>
            <a:srgbClr val="f0f0f0"/>
          </a:solidFill>
          <a:ln>
            <a:noFill/>
          </a:ln>
        </p:spPr>
        <p:style>
          <a:lnRef idx="0"/>
          <a:fillRef idx="0"/>
          <a:effectRef idx="0"/>
          <a:fontRef idx="minor"/>
        </p:style>
      </p:sp>
      <p:sp>
        <p:nvSpPr>
          <p:cNvPr id="221" name="CustomShape 4"/>
          <p:cNvSpPr/>
          <p:nvPr/>
        </p:nvSpPr>
        <p:spPr>
          <a:xfrm>
            <a:off x="4009320" y="961560"/>
            <a:ext cx="730080" cy="818280"/>
          </a:xfrm>
          <a:custGeom>
            <a:avLst/>
            <a:gdLst/>
            <a:ahLst/>
            <a:rect l="l" t="t" r="r" b="b"/>
            <a:pathLst>
              <a:path w="731520" h="819785">
                <a:moveTo>
                  <a:pt x="0" y="241553"/>
                </a:moveTo>
                <a:lnTo>
                  <a:pt x="10922" y="204850"/>
                </a:lnTo>
                <a:lnTo>
                  <a:pt x="37211" y="176656"/>
                </a:lnTo>
                <a:lnTo>
                  <a:pt x="328549" y="8635"/>
                </a:lnTo>
                <a:lnTo>
                  <a:pt x="365760" y="0"/>
                </a:lnTo>
                <a:lnTo>
                  <a:pt x="385572" y="2158"/>
                </a:lnTo>
                <a:lnTo>
                  <a:pt x="694309" y="176656"/>
                </a:lnTo>
                <a:lnTo>
                  <a:pt x="720598" y="204850"/>
                </a:lnTo>
                <a:lnTo>
                  <a:pt x="731520" y="241553"/>
                </a:lnTo>
                <a:lnTo>
                  <a:pt x="731520" y="577722"/>
                </a:lnTo>
                <a:lnTo>
                  <a:pt x="720598" y="614679"/>
                </a:lnTo>
                <a:lnTo>
                  <a:pt x="694309" y="642619"/>
                </a:lnTo>
                <a:lnTo>
                  <a:pt x="402971" y="810640"/>
                </a:lnTo>
                <a:lnTo>
                  <a:pt x="365760" y="819657"/>
                </a:lnTo>
                <a:lnTo>
                  <a:pt x="345948" y="817498"/>
                </a:lnTo>
                <a:lnTo>
                  <a:pt x="37211" y="642619"/>
                </a:lnTo>
                <a:lnTo>
                  <a:pt x="10922" y="614679"/>
                </a:lnTo>
                <a:lnTo>
                  <a:pt x="0" y="577722"/>
                </a:lnTo>
                <a:lnTo>
                  <a:pt x="0" y="241553"/>
                </a:lnTo>
                <a:close/>
              </a:path>
            </a:pathLst>
          </a:custGeom>
          <a:noFill/>
          <a:ln w="38160">
            <a:solidFill>
              <a:srgbClr val="ffffff"/>
            </a:solidFill>
            <a:round/>
          </a:ln>
        </p:spPr>
        <p:style>
          <a:lnRef idx="0"/>
          <a:fillRef idx="0"/>
          <a:effectRef idx="0"/>
          <a:fontRef idx="minor"/>
        </p:style>
      </p:sp>
      <p:sp>
        <p:nvSpPr>
          <p:cNvPr id="222" name="CustomShape 5"/>
          <p:cNvSpPr/>
          <p:nvPr/>
        </p:nvSpPr>
        <p:spPr>
          <a:xfrm>
            <a:off x="1864440" y="3540600"/>
            <a:ext cx="1332000" cy="1382760"/>
          </a:xfrm>
          <a:prstGeom prst="rect">
            <a:avLst/>
          </a:prstGeom>
          <a:blipFill>
            <a:blip r:embed="rId3"/>
            <a:stretch>
              <a:fillRect/>
            </a:stretch>
          </a:blipFill>
          <a:ln>
            <a:noFill/>
          </a:ln>
        </p:spPr>
        <p:style>
          <a:lnRef idx="0"/>
          <a:fillRef idx="0"/>
          <a:effectRef idx="0"/>
          <a:fontRef idx="minor"/>
        </p:style>
      </p:sp>
      <p:sp>
        <p:nvSpPr>
          <p:cNvPr id="223" name="CustomShape 6"/>
          <p:cNvSpPr/>
          <p:nvPr/>
        </p:nvSpPr>
        <p:spPr>
          <a:xfrm>
            <a:off x="1926360" y="3582720"/>
            <a:ext cx="1207440" cy="1257840"/>
          </a:xfrm>
          <a:custGeom>
            <a:avLst/>
            <a:gdLst/>
            <a:ahLst/>
            <a:rect l="l" t="t" r="r" b="b"/>
            <a:pathLst>
              <a:path w="1209039" h="1259204">
                <a:moveTo>
                  <a:pt x="528446" y="0"/>
                </a:moveTo>
                <a:lnTo>
                  <a:pt x="467613" y="10414"/>
                </a:lnTo>
                <a:lnTo>
                  <a:pt x="40386" y="358140"/>
                </a:lnTo>
                <a:lnTo>
                  <a:pt x="7493" y="408178"/>
                </a:lnTo>
                <a:lnTo>
                  <a:pt x="0" y="438404"/>
                </a:lnTo>
                <a:lnTo>
                  <a:pt x="253" y="467233"/>
                </a:lnTo>
                <a:lnTo>
                  <a:pt x="88011" y="982091"/>
                </a:lnTo>
                <a:lnTo>
                  <a:pt x="114426" y="1035812"/>
                </a:lnTo>
                <a:lnTo>
                  <a:pt x="161925" y="1071753"/>
                </a:lnTo>
                <a:lnTo>
                  <a:pt x="652018" y="1253109"/>
                </a:lnTo>
                <a:lnTo>
                  <a:pt x="680338" y="1258951"/>
                </a:lnTo>
                <a:lnTo>
                  <a:pt x="711326" y="1257173"/>
                </a:lnTo>
                <a:lnTo>
                  <a:pt x="766063" y="1233678"/>
                </a:lnTo>
                <a:lnTo>
                  <a:pt x="1168400" y="900176"/>
                </a:lnTo>
                <a:lnTo>
                  <a:pt x="1201293" y="850646"/>
                </a:lnTo>
                <a:lnTo>
                  <a:pt x="1208786" y="820420"/>
                </a:lnTo>
                <a:lnTo>
                  <a:pt x="1208532" y="791210"/>
                </a:lnTo>
                <a:lnTo>
                  <a:pt x="1120775" y="276352"/>
                </a:lnTo>
                <a:lnTo>
                  <a:pt x="1094358" y="223012"/>
                </a:lnTo>
                <a:lnTo>
                  <a:pt x="1046733" y="186690"/>
                </a:lnTo>
                <a:lnTo>
                  <a:pt x="556768" y="5334"/>
                </a:lnTo>
                <a:lnTo>
                  <a:pt x="528446" y="0"/>
                </a:lnTo>
                <a:close/>
              </a:path>
            </a:pathLst>
          </a:custGeom>
          <a:solidFill>
            <a:srgbClr val="8062a0"/>
          </a:solidFill>
          <a:ln>
            <a:noFill/>
          </a:ln>
        </p:spPr>
        <p:style>
          <a:lnRef idx="0"/>
          <a:fillRef idx="0"/>
          <a:effectRef idx="0"/>
          <a:fontRef idx="minor"/>
        </p:style>
      </p:sp>
      <p:sp>
        <p:nvSpPr>
          <p:cNvPr id="224" name="CustomShape 7"/>
          <p:cNvSpPr/>
          <p:nvPr/>
        </p:nvSpPr>
        <p:spPr>
          <a:xfrm>
            <a:off x="1926720" y="3582720"/>
            <a:ext cx="1207440" cy="1257840"/>
          </a:xfrm>
          <a:custGeom>
            <a:avLst/>
            <a:gdLst/>
            <a:ahLst/>
            <a:rect l="l" t="t" r="r" b="b"/>
            <a:pathLst>
              <a:path w="1209039" h="1259204">
                <a:moveTo>
                  <a:pt x="0" y="467233"/>
                </a:moveTo>
                <a:lnTo>
                  <a:pt x="7239" y="408178"/>
                </a:lnTo>
                <a:lnTo>
                  <a:pt x="40132" y="358140"/>
                </a:lnTo>
                <a:lnTo>
                  <a:pt x="442468" y="24765"/>
                </a:lnTo>
                <a:lnTo>
                  <a:pt x="497205" y="1905"/>
                </a:lnTo>
                <a:lnTo>
                  <a:pt x="528193" y="0"/>
                </a:lnTo>
                <a:lnTo>
                  <a:pt x="556514" y="5334"/>
                </a:lnTo>
                <a:lnTo>
                  <a:pt x="1046480" y="186690"/>
                </a:lnTo>
                <a:lnTo>
                  <a:pt x="1094105" y="223012"/>
                </a:lnTo>
                <a:lnTo>
                  <a:pt x="1120521" y="276352"/>
                </a:lnTo>
                <a:lnTo>
                  <a:pt x="1208278" y="791210"/>
                </a:lnTo>
                <a:lnTo>
                  <a:pt x="1208532" y="820420"/>
                </a:lnTo>
                <a:lnTo>
                  <a:pt x="1201039" y="850646"/>
                </a:lnTo>
                <a:lnTo>
                  <a:pt x="1168146" y="900176"/>
                </a:lnTo>
                <a:lnTo>
                  <a:pt x="765810" y="1233678"/>
                </a:lnTo>
                <a:lnTo>
                  <a:pt x="711073" y="1257173"/>
                </a:lnTo>
                <a:lnTo>
                  <a:pt x="680085" y="1258951"/>
                </a:lnTo>
                <a:lnTo>
                  <a:pt x="651764" y="1253109"/>
                </a:lnTo>
                <a:lnTo>
                  <a:pt x="161671" y="1071753"/>
                </a:lnTo>
                <a:lnTo>
                  <a:pt x="114173" y="1035812"/>
                </a:lnTo>
                <a:lnTo>
                  <a:pt x="87757" y="982091"/>
                </a:lnTo>
                <a:lnTo>
                  <a:pt x="0" y="467233"/>
                </a:lnTo>
                <a:close/>
              </a:path>
            </a:pathLst>
          </a:custGeom>
          <a:noFill/>
          <a:ln w="38160">
            <a:solidFill>
              <a:srgbClr val="ffffff"/>
            </a:solidFill>
            <a:round/>
          </a:ln>
        </p:spPr>
        <p:style>
          <a:lnRef idx="0"/>
          <a:fillRef idx="0"/>
          <a:effectRef idx="0"/>
          <a:fontRef idx="minor"/>
        </p:style>
      </p:sp>
      <p:sp>
        <p:nvSpPr>
          <p:cNvPr id="225" name="CustomShape 8"/>
          <p:cNvSpPr/>
          <p:nvPr/>
        </p:nvSpPr>
        <p:spPr>
          <a:xfrm>
            <a:off x="2572920" y="1262520"/>
            <a:ext cx="1258560" cy="1395720"/>
          </a:xfrm>
          <a:prstGeom prst="rect">
            <a:avLst/>
          </a:prstGeom>
          <a:blipFill>
            <a:blip r:embed="rId4"/>
            <a:stretch>
              <a:fillRect/>
            </a:stretch>
          </a:blipFill>
          <a:ln>
            <a:noFill/>
          </a:ln>
        </p:spPr>
        <p:style>
          <a:lnRef idx="0"/>
          <a:fillRef idx="0"/>
          <a:effectRef idx="0"/>
          <a:fontRef idx="minor"/>
        </p:style>
      </p:sp>
      <p:sp>
        <p:nvSpPr>
          <p:cNvPr id="226" name="CustomShape 9"/>
          <p:cNvSpPr/>
          <p:nvPr/>
        </p:nvSpPr>
        <p:spPr>
          <a:xfrm>
            <a:off x="2635200" y="1303560"/>
            <a:ext cx="1134000" cy="1272240"/>
          </a:xfrm>
          <a:custGeom>
            <a:avLst/>
            <a:gdLst/>
            <a:ahLst/>
            <a:rect l="l" t="t" r="r" b="b"/>
            <a:pathLst>
              <a:path w="1135379" h="1273810">
                <a:moveTo>
                  <a:pt x="567689" y="0"/>
                </a:moveTo>
                <a:lnTo>
                  <a:pt x="509905" y="13335"/>
                </a:lnTo>
                <a:lnTo>
                  <a:pt x="57785" y="274447"/>
                </a:lnTo>
                <a:lnTo>
                  <a:pt x="17018" y="318262"/>
                </a:lnTo>
                <a:lnTo>
                  <a:pt x="0" y="375285"/>
                </a:lnTo>
                <a:lnTo>
                  <a:pt x="0" y="897636"/>
                </a:lnTo>
                <a:lnTo>
                  <a:pt x="17018" y="955040"/>
                </a:lnTo>
                <a:lnTo>
                  <a:pt x="57785" y="998347"/>
                </a:lnTo>
                <a:lnTo>
                  <a:pt x="509905" y="1259586"/>
                </a:lnTo>
                <a:lnTo>
                  <a:pt x="567689" y="1273556"/>
                </a:lnTo>
                <a:lnTo>
                  <a:pt x="598551" y="1270127"/>
                </a:lnTo>
                <a:lnTo>
                  <a:pt x="1077595" y="998347"/>
                </a:lnTo>
                <a:lnTo>
                  <a:pt x="1118362" y="955040"/>
                </a:lnTo>
                <a:lnTo>
                  <a:pt x="1135379" y="897636"/>
                </a:lnTo>
                <a:lnTo>
                  <a:pt x="1135379" y="375285"/>
                </a:lnTo>
                <a:lnTo>
                  <a:pt x="1118362" y="318262"/>
                </a:lnTo>
                <a:lnTo>
                  <a:pt x="1077595" y="274447"/>
                </a:lnTo>
                <a:lnTo>
                  <a:pt x="625475" y="13335"/>
                </a:lnTo>
                <a:lnTo>
                  <a:pt x="567689" y="0"/>
                </a:lnTo>
                <a:close/>
              </a:path>
            </a:pathLst>
          </a:custGeom>
          <a:solidFill>
            <a:srgbClr val="49acc5"/>
          </a:solidFill>
          <a:ln>
            <a:noFill/>
          </a:ln>
        </p:spPr>
        <p:style>
          <a:lnRef idx="0"/>
          <a:fillRef idx="0"/>
          <a:effectRef idx="0"/>
          <a:fontRef idx="minor"/>
        </p:style>
      </p:sp>
      <p:sp>
        <p:nvSpPr>
          <p:cNvPr id="227" name="CustomShape 10"/>
          <p:cNvSpPr/>
          <p:nvPr/>
        </p:nvSpPr>
        <p:spPr>
          <a:xfrm>
            <a:off x="2635200" y="1303560"/>
            <a:ext cx="1134000" cy="1272240"/>
          </a:xfrm>
          <a:custGeom>
            <a:avLst/>
            <a:gdLst/>
            <a:ahLst/>
            <a:rect l="l" t="t" r="r" b="b"/>
            <a:pathLst>
              <a:path w="1135379" h="1273810">
                <a:moveTo>
                  <a:pt x="0" y="375285"/>
                </a:moveTo>
                <a:lnTo>
                  <a:pt x="17018" y="318262"/>
                </a:lnTo>
                <a:lnTo>
                  <a:pt x="57785" y="274447"/>
                </a:lnTo>
                <a:lnTo>
                  <a:pt x="509905" y="13335"/>
                </a:lnTo>
                <a:lnTo>
                  <a:pt x="567689" y="0"/>
                </a:lnTo>
                <a:lnTo>
                  <a:pt x="598551" y="3302"/>
                </a:lnTo>
                <a:lnTo>
                  <a:pt x="1077595" y="274447"/>
                </a:lnTo>
                <a:lnTo>
                  <a:pt x="1118362" y="318262"/>
                </a:lnTo>
                <a:lnTo>
                  <a:pt x="1135379" y="375285"/>
                </a:lnTo>
                <a:lnTo>
                  <a:pt x="1135379" y="897636"/>
                </a:lnTo>
                <a:lnTo>
                  <a:pt x="1118362" y="955040"/>
                </a:lnTo>
                <a:lnTo>
                  <a:pt x="1077595" y="998347"/>
                </a:lnTo>
                <a:lnTo>
                  <a:pt x="625475" y="1259586"/>
                </a:lnTo>
                <a:lnTo>
                  <a:pt x="567689" y="1273556"/>
                </a:lnTo>
                <a:lnTo>
                  <a:pt x="536829" y="1270127"/>
                </a:lnTo>
                <a:lnTo>
                  <a:pt x="57785" y="998347"/>
                </a:lnTo>
                <a:lnTo>
                  <a:pt x="17018" y="955040"/>
                </a:lnTo>
                <a:lnTo>
                  <a:pt x="0" y="897636"/>
                </a:lnTo>
                <a:lnTo>
                  <a:pt x="0" y="375285"/>
                </a:lnTo>
                <a:close/>
              </a:path>
            </a:pathLst>
          </a:custGeom>
          <a:noFill/>
          <a:ln w="38160">
            <a:solidFill>
              <a:srgbClr val="ffffff"/>
            </a:solidFill>
            <a:round/>
          </a:ln>
        </p:spPr>
        <p:style>
          <a:lnRef idx="0"/>
          <a:fillRef idx="0"/>
          <a:effectRef idx="0"/>
          <a:fontRef idx="minor"/>
        </p:style>
      </p:sp>
      <p:sp>
        <p:nvSpPr>
          <p:cNvPr id="228" name="CustomShape 11"/>
          <p:cNvSpPr/>
          <p:nvPr/>
        </p:nvSpPr>
        <p:spPr>
          <a:xfrm>
            <a:off x="228600" y="1907640"/>
            <a:ext cx="1497240" cy="1662120"/>
          </a:xfrm>
          <a:prstGeom prst="rect">
            <a:avLst/>
          </a:prstGeom>
          <a:blipFill>
            <a:blip r:embed="rId5"/>
            <a:stretch>
              <a:fillRect/>
            </a:stretch>
          </a:blipFill>
          <a:ln>
            <a:noFill/>
          </a:ln>
        </p:spPr>
        <p:style>
          <a:lnRef idx="0"/>
          <a:fillRef idx="0"/>
          <a:effectRef idx="0"/>
          <a:fontRef idx="minor"/>
        </p:style>
      </p:sp>
      <p:sp>
        <p:nvSpPr>
          <p:cNvPr id="229" name="CustomShape 12"/>
          <p:cNvSpPr/>
          <p:nvPr/>
        </p:nvSpPr>
        <p:spPr>
          <a:xfrm>
            <a:off x="290880" y="1949760"/>
            <a:ext cx="1372680" cy="1537200"/>
          </a:xfrm>
          <a:custGeom>
            <a:avLst/>
            <a:gdLst/>
            <a:ahLst/>
            <a:rect l="l" t="t" r="r" b="b"/>
            <a:pathLst>
              <a:path w="1374139" h="1538604">
                <a:moveTo>
                  <a:pt x="687070" y="0"/>
                </a:moveTo>
                <a:lnTo>
                  <a:pt x="617118" y="16129"/>
                </a:lnTo>
                <a:lnTo>
                  <a:pt x="69951" y="331597"/>
                </a:lnTo>
                <a:lnTo>
                  <a:pt x="20586" y="384429"/>
                </a:lnTo>
                <a:lnTo>
                  <a:pt x="0" y="453263"/>
                </a:lnTo>
                <a:lnTo>
                  <a:pt x="0" y="1084326"/>
                </a:lnTo>
                <a:lnTo>
                  <a:pt x="20586" y="1153668"/>
                </a:lnTo>
                <a:lnTo>
                  <a:pt x="69951" y="1205992"/>
                </a:lnTo>
                <a:lnTo>
                  <a:pt x="617118" y="1521460"/>
                </a:lnTo>
                <a:lnTo>
                  <a:pt x="687070" y="1538478"/>
                </a:lnTo>
                <a:lnTo>
                  <a:pt x="724369" y="1534160"/>
                </a:lnTo>
                <a:lnTo>
                  <a:pt x="1304163" y="1205992"/>
                </a:lnTo>
                <a:lnTo>
                  <a:pt x="1353565" y="1153668"/>
                </a:lnTo>
                <a:lnTo>
                  <a:pt x="1374139" y="1084326"/>
                </a:lnTo>
                <a:lnTo>
                  <a:pt x="1374139" y="453263"/>
                </a:lnTo>
                <a:lnTo>
                  <a:pt x="1353565" y="384429"/>
                </a:lnTo>
                <a:lnTo>
                  <a:pt x="1304163" y="331597"/>
                </a:lnTo>
                <a:lnTo>
                  <a:pt x="757021" y="16129"/>
                </a:lnTo>
                <a:lnTo>
                  <a:pt x="687070" y="0"/>
                </a:lnTo>
                <a:close/>
              </a:path>
            </a:pathLst>
          </a:custGeom>
          <a:solidFill>
            <a:srgbClr val="f79446"/>
          </a:solidFill>
          <a:ln>
            <a:noFill/>
          </a:ln>
        </p:spPr>
        <p:style>
          <a:lnRef idx="0"/>
          <a:fillRef idx="0"/>
          <a:effectRef idx="0"/>
          <a:fontRef idx="minor"/>
        </p:style>
      </p:sp>
      <p:sp>
        <p:nvSpPr>
          <p:cNvPr id="230" name="CustomShape 13"/>
          <p:cNvSpPr/>
          <p:nvPr/>
        </p:nvSpPr>
        <p:spPr>
          <a:xfrm>
            <a:off x="290880" y="1949760"/>
            <a:ext cx="1372680" cy="1537200"/>
          </a:xfrm>
          <a:custGeom>
            <a:avLst/>
            <a:gdLst/>
            <a:ahLst/>
            <a:rect l="l" t="t" r="r" b="b"/>
            <a:pathLst>
              <a:path w="1374139" h="1538604">
                <a:moveTo>
                  <a:pt x="0" y="453263"/>
                </a:moveTo>
                <a:lnTo>
                  <a:pt x="20586" y="384429"/>
                </a:lnTo>
                <a:lnTo>
                  <a:pt x="69951" y="331597"/>
                </a:lnTo>
                <a:lnTo>
                  <a:pt x="617118" y="16129"/>
                </a:lnTo>
                <a:lnTo>
                  <a:pt x="687070" y="0"/>
                </a:lnTo>
                <a:lnTo>
                  <a:pt x="724369" y="4063"/>
                </a:lnTo>
                <a:lnTo>
                  <a:pt x="1304163" y="331597"/>
                </a:lnTo>
                <a:lnTo>
                  <a:pt x="1353565" y="384429"/>
                </a:lnTo>
                <a:lnTo>
                  <a:pt x="1374139" y="453263"/>
                </a:lnTo>
                <a:lnTo>
                  <a:pt x="1374139" y="1084326"/>
                </a:lnTo>
                <a:lnTo>
                  <a:pt x="1353565" y="1153668"/>
                </a:lnTo>
                <a:lnTo>
                  <a:pt x="1304163" y="1205992"/>
                </a:lnTo>
                <a:lnTo>
                  <a:pt x="757021" y="1521460"/>
                </a:lnTo>
                <a:lnTo>
                  <a:pt x="687070" y="1538478"/>
                </a:lnTo>
                <a:lnTo>
                  <a:pt x="649770" y="1534160"/>
                </a:lnTo>
                <a:lnTo>
                  <a:pt x="69951" y="1205992"/>
                </a:lnTo>
                <a:lnTo>
                  <a:pt x="20586" y="1153668"/>
                </a:lnTo>
                <a:lnTo>
                  <a:pt x="0" y="1084326"/>
                </a:lnTo>
                <a:lnTo>
                  <a:pt x="0" y="453263"/>
                </a:lnTo>
                <a:close/>
              </a:path>
            </a:pathLst>
          </a:custGeom>
          <a:noFill/>
          <a:ln w="38160">
            <a:solidFill>
              <a:srgbClr val="ffffff"/>
            </a:solidFill>
            <a:round/>
          </a:ln>
        </p:spPr>
        <p:style>
          <a:lnRef idx="0"/>
          <a:fillRef idx="0"/>
          <a:effectRef idx="0"/>
          <a:fontRef idx="minor"/>
        </p:style>
      </p:sp>
      <p:sp>
        <p:nvSpPr>
          <p:cNvPr id="231" name="CustomShape 14"/>
          <p:cNvSpPr/>
          <p:nvPr/>
        </p:nvSpPr>
        <p:spPr>
          <a:xfrm>
            <a:off x="1071720" y="1666080"/>
            <a:ext cx="2355840" cy="2624760"/>
          </a:xfrm>
          <a:prstGeom prst="rect">
            <a:avLst/>
          </a:prstGeom>
          <a:blipFill>
            <a:blip r:embed="rId6"/>
            <a:stretch>
              <a:fillRect/>
            </a:stretch>
          </a:blipFill>
          <a:ln>
            <a:noFill/>
          </a:ln>
        </p:spPr>
        <p:style>
          <a:lnRef idx="0"/>
          <a:fillRef idx="0"/>
          <a:effectRef idx="0"/>
          <a:fontRef idx="minor"/>
        </p:style>
      </p:sp>
      <p:sp>
        <p:nvSpPr>
          <p:cNvPr id="232" name="CustomShape 15"/>
          <p:cNvSpPr/>
          <p:nvPr/>
        </p:nvSpPr>
        <p:spPr>
          <a:xfrm>
            <a:off x="1134000" y="1710360"/>
            <a:ext cx="2231280" cy="2498400"/>
          </a:xfrm>
          <a:custGeom>
            <a:avLst/>
            <a:gdLst/>
            <a:ahLst/>
            <a:rect l="l" t="t" r="r" b="b"/>
            <a:pathLst>
              <a:path w="2232660" h="2499995">
                <a:moveTo>
                  <a:pt x="1140967" y="0"/>
                </a:moveTo>
                <a:lnTo>
                  <a:pt x="1091692" y="0"/>
                </a:lnTo>
                <a:lnTo>
                  <a:pt x="1044321" y="8381"/>
                </a:lnTo>
                <a:lnTo>
                  <a:pt x="1002665" y="25018"/>
                </a:lnTo>
                <a:lnTo>
                  <a:pt x="113652" y="538099"/>
                </a:lnTo>
                <a:lnTo>
                  <a:pt x="77901" y="565912"/>
                </a:lnTo>
                <a:lnTo>
                  <a:pt x="46723" y="602995"/>
                </a:lnTo>
                <a:lnTo>
                  <a:pt x="22059" y="646049"/>
                </a:lnTo>
                <a:lnTo>
                  <a:pt x="5842" y="691514"/>
                </a:lnTo>
                <a:lnTo>
                  <a:pt x="0" y="736091"/>
                </a:lnTo>
                <a:lnTo>
                  <a:pt x="0" y="1762252"/>
                </a:lnTo>
                <a:lnTo>
                  <a:pt x="5842" y="1807464"/>
                </a:lnTo>
                <a:lnTo>
                  <a:pt x="22059" y="1853056"/>
                </a:lnTo>
                <a:lnTo>
                  <a:pt x="46723" y="1895728"/>
                </a:lnTo>
                <a:lnTo>
                  <a:pt x="77901" y="1932558"/>
                </a:lnTo>
                <a:lnTo>
                  <a:pt x="113652" y="1960117"/>
                </a:lnTo>
                <a:lnTo>
                  <a:pt x="1002665" y="2473197"/>
                </a:lnTo>
                <a:lnTo>
                  <a:pt x="1044321" y="2490851"/>
                </a:lnTo>
                <a:lnTo>
                  <a:pt x="1091692" y="2499614"/>
                </a:lnTo>
                <a:lnTo>
                  <a:pt x="1140967" y="2499614"/>
                </a:lnTo>
                <a:lnTo>
                  <a:pt x="1188339" y="2490851"/>
                </a:lnTo>
                <a:lnTo>
                  <a:pt x="1229995" y="2473197"/>
                </a:lnTo>
                <a:lnTo>
                  <a:pt x="2118994" y="1960117"/>
                </a:lnTo>
                <a:lnTo>
                  <a:pt x="2154809" y="1932558"/>
                </a:lnTo>
                <a:lnTo>
                  <a:pt x="2185924" y="1895728"/>
                </a:lnTo>
                <a:lnTo>
                  <a:pt x="2210562" y="1853056"/>
                </a:lnTo>
                <a:lnTo>
                  <a:pt x="2226817" y="1807464"/>
                </a:lnTo>
                <a:lnTo>
                  <a:pt x="2232660" y="1762252"/>
                </a:lnTo>
                <a:lnTo>
                  <a:pt x="2232660" y="736091"/>
                </a:lnTo>
                <a:lnTo>
                  <a:pt x="2226817" y="691514"/>
                </a:lnTo>
                <a:lnTo>
                  <a:pt x="2210562" y="646049"/>
                </a:lnTo>
                <a:lnTo>
                  <a:pt x="2185924" y="602995"/>
                </a:lnTo>
                <a:lnTo>
                  <a:pt x="2154809" y="565912"/>
                </a:lnTo>
                <a:lnTo>
                  <a:pt x="2118994" y="538099"/>
                </a:lnTo>
                <a:lnTo>
                  <a:pt x="1229995" y="25018"/>
                </a:lnTo>
                <a:lnTo>
                  <a:pt x="1188339" y="8381"/>
                </a:lnTo>
                <a:lnTo>
                  <a:pt x="1140967" y="0"/>
                </a:lnTo>
                <a:close/>
              </a:path>
            </a:pathLst>
          </a:custGeom>
          <a:solidFill>
            <a:srgbClr val="f45056"/>
          </a:solidFill>
          <a:ln>
            <a:noFill/>
          </a:ln>
        </p:spPr>
        <p:style>
          <a:lnRef idx="0"/>
          <a:fillRef idx="0"/>
          <a:effectRef idx="0"/>
          <a:fontRef idx="minor"/>
        </p:style>
      </p:sp>
      <p:sp>
        <p:nvSpPr>
          <p:cNvPr id="233" name="CustomShape 16"/>
          <p:cNvSpPr/>
          <p:nvPr/>
        </p:nvSpPr>
        <p:spPr>
          <a:xfrm>
            <a:off x="1134000" y="1710360"/>
            <a:ext cx="2231280" cy="2498400"/>
          </a:xfrm>
          <a:custGeom>
            <a:avLst/>
            <a:gdLst/>
            <a:ahLst/>
            <a:rect l="l" t="t" r="r" b="b"/>
            <a:pathLst>
              <a:path w="2232660" h="2499995">
                <a:moveTo>
                  <a:pt x="0" y="736091"/>
                </a:moveTo>
                <a:lnTo>
                  <a:pt x="5842" y="691514"/>
                </a:lnTo>
                <a:lnTo>
                  <a:pt x="22059" y="646049"/>
                </a:lnTo>
                <a:lnTo>
                  <a:pt x="46723" y="602995"/>
                </a:lnTo>
                <a:lnTo>
                  <a:pt x="77901" y="565912"/>
                </a:lnTo>
                <a:lnTo>
                  <a:pt x="113652" y="538099"/>
                </a:lnTo>
                <a:lnTo>
                  <a:pt x="1002665" y="25018"/>
                </a:lnTo>
                <a:lnTo>
                  <a:pt x="1044321" y="8381"/>
                </a:lnTo>
                <a:lnTo>
                  <a:pt x="1091692" y="0"/>
                </a:lnTo>
                <a:lnTo>
                  <a:pt x="1140967" y="0"/>
                </a:lnTo>
                <a:lnTo>
                  <a:pt x="1188339" y="8381"/>
                </a:lnTo>
                <a:lnTo>
                  <a:pt x="1229995" y="25018"/>
                </a:lnTo>
                <a:lnTo>
                  <a:pt x="2118994" y="538099"/>
                </a:lnTo>
                <a:lnTo>
                  <a:pt x="2154809" y="565912"/>
                </a:lnTo>
                <a:lnTo>
                  <a:pt x="2185924" y="602995"/>
                </a:lnTo>
                <a:lnTo>
                  <a:pt x="2210562" y="646049"/>
                </a:lnTo>
                <a:lnTo>
                  <a:pt x="2226817" y="691514"/>
                </a:lnTo>
                <a:lnTo>
                  <a:pt x="2232660" y="736091"/>
                </a:lnTo>
                <a:lnTo>
                  <a:pt x="2232660" y="1762252"/>
                </a:lnTo>
                <a:lnTo>
                  <a:pt x="2226817" y="1807464"/>
                </a:lnTo>
                <a:lnTo>
                  <a:pt x="2210562" y="1853056"/>
                </a:lnTo>
                <a:lnTo>
                  <a:pt x="2185924" y="1895728"/>
                </a:lnTo>
                <a:lnTo>
                  <a:pt x="2154809" y="1932558"/>
                </a:lnTo>
                <a:lnTo>
                  <a:pt x="2118994" y="1960117"/>
                </a:lnTo>
                <a:lnTo>
                  <a:pt x="1229995" y="2473197"/>
                </a:lnTo>
                <a:lnTo>
                  <a:pt x="1188339" y="2490851"/>
                </a:lnTo>
                <a:lnTo>
                  <a:pt x="1140967" y="2499614"/>
                </a:lnTo>
                <a:lnTo>
                  <a:pt x="1091692" y="2499614"/>
                </a:lnTo>
                <a:lnTo>
                  <a:pt x="1044321" y="2490851"/>
                </a:lnTo>
                <a:lnTo>
                  <a:pt x="1002665" y="2473197"/>
                </a:lnTo>
                <a:lnTo>
                  <a:pt x="113652" y="1960117"/>
                </a:lnTo>
                <a:lnTo>
                  <a:pt x="77901" y="1932558"/>
                </a:lnTo>
                <a:lnTo>
                  <a:pt x="46723" y="1895728"/>
                </a:lnTo>
                <a:lnTo>
                  <a:pt x="22059" y="1853056"/>
                </a:lnTo>
                <a:lnTo>
                  <a:pt x="5842" y="1807464"/>
                </a:lnTo>
                <a:lnTo>
                  <a:pt x="0" y="1762252"/>
                </a:lnTo>
                <a:lnTo>
                  <a:pt x="0" y="736091"/>
                </a:lnTo>
                <a:close/>
              </a:path>
            </a:pathLst>
          </a:custGeom>
          <a:noFill/>
          <a:ln w="38160">
            <a:solidFill>
              <a:srgbClr val="ffffff"/>
            </a:solidFill>
            <a:round/>
          </a:ln>
        </p:spPr>
        <p:style>
          <a:lnRef idx="0"/>
          <a:fillRef idx="0"/>
          <a:effectRef idx="0"/>
          <a:fontRef idx="minor"/>
        </p:style>
      </p:sp>
      <p:sp>
        <p:nvSpPr>
          <p:cNvPr id="234" name="CustomShape 17"/>
          <p:cNvSpPr/>
          <p:nvPr/>
        </p:nvSpPr>
        <p:spPr>
          <a:xfrm>
            <a:off x="5742720" y="2543040"/>
            <a:ext cx="4087440" cy="1962000"/>
          </a:xfrm>
          <a:prstGeom prst="rect">
            <a:avLst/>
          </a:prstGeom>
          <a:noFill/>
          <a:ln>
            <a:noFill/>
          </a:ln>
        </p:spPr>
        <p:style>
          <a:lnRef idx="0"/>
          <a:fillRef idx="0"/>
          <a:effectRef idx="0"/>
          <a:fontRef idx="minor"/>
        </p:style>
        <p:txBody>
          <a:bodyPr lIns="0" rIns="0" tIns="12240" bIns="0"/>
          <a:p>
            <a:pPr marL="12600">
              <a:lnSpc>
                <a:spcPct val="100000"/>
              </a:lnSpc>
              <a:spcBef>
                <a:spcPts val="96"/>
              </a:spcBef>
            </a:pPr>
            <a:r>
              <a:rPr b="0" lang="en-US" sz="6400" spc="-1" strike="noStrike">
                <a:solidFill>
                  <a:srgbClr val="006fc0"/>
                </a:solidFill>
                <a:uFill>
                  <a:solidFill>
                    <a:srgbClr val="ffffff"/>
                  </a:solidFill>
                </a:uFill>
                <a:latin typeface="標楷體"/>
                <a:ea typeface="標楷體"/>
              </a:rPr>
              <a:t>宜蘭縣政府 春遊專案</a:t>
            </a:r>
            <a:endParaRPr b="0" lang="en-US" sz="6400" spc="-1" strike="noStrike">
              <a:solidFill>
                <a:srgbClr val="000000"/>
              </a:solidFill>
              <a:uFill>
                <a:solidFill>
                  <a:srgbClr val="ffffff"/>
                </a:solidFill>
              </a:uFill>
              <a:latin typeface="Arial"/>
            </a:endParaRPr>
          </a:p>
        </p:txBody>
      </p:sp>
      <p:sp>
        <p:nvSpPr>
          <p:cNvPr id="235" name="CustomShape 18"/>
          <p:cNvSpPr/>
          <p:nvPr/>
        </p:nvSpPr>
        <p:spPr>
          <a:xfrm>
            <a:off x="787320" y="4422240"/>
            <a:ext cx="872280" cy="961200"/>
          </a:xfrm>
          <a:prstGeom prst="rect">
            <a:avLst/>
          </a:prstGeom>
          <a:blipFill>
            <a:blip r:embed="rId7"/>
            <a:stretch>
              <a:fillRect/>
            </a:stretch>
          </a:blipFill>
          <a:ln>
            <a:noFill/>
          </a:ln>
        </p:spPr>
        <p:style>
          <a:lnRef idx="0"/>
          <a:fillRef idx="0"/>
          <a:effectRef idx="0"/>
          <a:fontRef idx="minor"/>
        </p:style>
      </p:sp>
      <p:sp>
        <p:nvSpPr>
          <p:cNvPr id="236" name="CustomShape 19"/>
          <p:cNvSpPr/>
          <p:nvPr/>
        </p:nvSpPr>
        <p:spPr>
          <a:xfrm>
            <a:off x="849600" y="4464360"/>
            <a:ext cx="747720" cy="836280"/>
          </a:xfrm>
          <a:custGeom>
            <a:avLst/>
            <a:gdLst/>
            <a:ahLst/>
            <a:rect l="l" t="t" r="r" b="b"/>
            <a:pathLst>
              <a:path w="749300" h="837564">
                <a:moveTo>
                  <a:pt x="374650" y="0"/>
                </a:moveTo>
                <a:lnTo>
                  <a:pt x="336511" y="8763"/>
                </a:lnTo>
                <a:lnTo>
                  <a:pt x="38138" y="180467"/>
                </a:lnTo>
                <a:lnTo>
                  <a:pt x="11226" y="209169"/>
                </a:lnTo>
                <a:lnTo>
                  <a:pt x="0" y="246634"/>
                </a:lnTo>
                <a:lnTo>
                  <a:pt x="0" y="590169"/>
                </a:lnTo>
                <a:lnTo>
                  <a:pt x="11226" y="627888"/>
                </a:lnTo>
                <a:lnTo>
                  <a:pt x="38138" y="656336"/>
                </a:lnTo>
                <a:lnTo>
                  <a:pt x="336511" y="828040"/>
                </a:lnTo>
                <a:lnTo>
                  <a:pt x="374650" y="837311"/>
                </a:lnTo>
                <a:lnTo>
                  <a:pt x="394982" y="835025"/>
                </a:lnTo>
                <a:lnTo>
                  <a:pt x="711200" y="656336"/>
                </a:lnTo>
                <a:lnTo>
                  <a:pt x="738123" y="627888"/>
                </a:lnTo>
                <a:lnTo>
                  <a:pt x="749300" y="590169"/>
                </a:lnTo>
                <a:lnTo>
                  <a:pt x="749300" y="246634"/>
                </a:lnTo>
                <a:lnTo>
                  <a:pt x="738123" y="209169"/>
                </a:lnTo>
                <a:lnTo>
                  <a:pt x="711200" y="180467"/>
                </a:lnTo>
                <a:lnTo>
                  <a:pt x="412788" y="8763"/>
                </a:lnTo>
                <a:lnTo>
                  <a:pt x="374650" y="0"/>
                </a:lnTo>
                <a:close/>
              </a:path>
            </a:pathLst>
          </a:custGeom>
          <a:solidFill>
            <a:srgbClr val="f0f0f0"/>
          </a:solidFill>
          <a:ln>
            <a:noFill/>
          </a:ln>
        </p:spPr>
        <p:style>
          <a:lnRef idx="0"/>
          <a:fillRef idx="0"/>
          <a:effectRef idx="0"/>
          <a:fontRef idx="minor"/>
        </p:style>
      </p:sp>
      <p:sp>
        <p:nvSpPr>
          <p:cNvPr id="237" name="CustomShape 20"/>
          <p:cNvSpPr/>
          <p:nvPr/>
        </p:nvSpPr>
        <p:spPr>
          <a:xfrm>
            <a:off x="849600" y="4464360"/>
            <a:ext cx="747720" cy="836280"/>
          </a:xfrm>
          <a:custGeom>
            <a:avLst/>
            <a:gdLst/>
            <a:ahLst/>
            <a:rect l="l" t="t" r="r" b="b"/>
            <a:pathLst>
              <a:path w="749300" h="837564">
                <a:moveTo>
                  <a:pt x="0" y="246634"/>
                </a:moveTo>
                <a:lnTo>
                  <a:pt x="11226" y="209169"/>
                </a:lnTo>
                <a:lnTo>
                  <a:pt x="38138" y="180467"/>
                </a:lnTo>
                <a:lnTo>
                  <a:pt x="336511" y="8763"/>
                </a:lnTo>
                <a:lnTo>
                  <a:pt x="374650" y="0"/>
                </a:lnTo>
                <a:lnTo>
                  <a:pt x="394982" y="2159"/>
                </a:lnTo>
                <a:lnTo>
                  <a:pt x="711200" y="180467"/>
                </a:lnTo>
                <a:lnTo>
                  <a:pt x="738123" y="209169"/>
                </a:lnTo>
                <a:lnTo>
                  <a:pt x="749300" y="246634"/>
                </a:lnTo>
                <a:lnTo>
                  <a:pt x="749300" y="590169"/>
                </a:lnTo>
                <a:lnTo>
                  <a:pt x="738123" y="627888"/>
                </a:lnTo>
                <a:lnTo>
                  <a:pt x="711200" y="656336"/>
                </a:lnTo>
                <a:lnTo>
                  <a:pt x="412788" y="828040"/>
                </a:lnTo>
                <a:lnTo>
                  <a:pt x="374650" y="837311"/>
                </a:lnTo>
                <a:lnTo>
                  <a:pt x="354317" y="835025"/>
                </a:lnTo>
                <a:lnTo>
                  <a:pt x="38138" y="656336"/>
                </a:lnTo>
                <a:lnTo>
                  <a:pt x="11226" y="627888"/>
                </a:lnTo>
                <a:lnTo>
                  <a:pt x="0" y="590169"/>
                </a:lnTo>
                <a:lnTo>
                  <a:pt x="0" y="246634"/>
                </a:lnTo>
                <a:close/>
              </a:path>
            </a:pathLst>
          </a:custGeom>
          <a:noFill/>
          <a:ln w="38160">
            <a:solidFill>
              <a:srgbClr val="ffffff"/>
            </a:solidFill>
            <a:round/>
          </a:ln>
        </p:spPr>
        <p:style>
          <a:lnRef idx="0"/>
          <a:fillRef idx="0"/>
          <a:effectRef idx="0"/>
          <a:fontRef idx="minor"/>
        </p:style>
      </p:sp>
      <p:sp>
        <p:nvSpPr>
          <p:cNvPr id="238" name="CustomShape 21"/>
          <p:cNvSpPr/>
          <p:nvPr/>
        </p:nvSpPr>
        <p:spPr>
          <a:xfrm>
            <a:off x="3530520" y="3187800"/>
            <a:ext cx="628560" cy="686880"/>
          </a:xfrm>
          <a:prstGeom prst="rect">
            <a:avLst/>
          </a:prstGeom>
          <a:blipFill>
            <a:blip r:embed="rId8"/>
            <a:stretch>
              <a:fillRect/>
            </a:stretch>
          </a:blipFill>
          <a:ln>
            <a:noFill/>
          </a:ln>
        </p:spPr>
        <p:style>
          <a:lnRef idx="0"/>
          <a:fillRef idx="0"/>
          <a:effectRef idx="0"/>
          <a:fontRef idx="minor"/>
        </p:style>
      </p:sp>
      <p:sp>
        <p:nvSpPr>
          <p:cNvPr id="239" name="CustomShape 22"/>
          <p:cNvSpPr/>
          <p:nvPr/>
        </p:nvSpPr>
        <p:spPr>
          <a:xfrm>
            <a:off x="3592800" y="3228840"/>
            <a:ext cx="504000" cy="563760"/>
          </a:xfrm>
          <a:custGeom>
            <a:avLst/>
            <a:gdLst/>
            <a:ahLst/>
            <a:rect l="l" t="t" r="r" b="b"/>
            <a:pathLst>
              <a:path w="505460" h="565150">
                <a:moveTo>
                  <a:pt x="252730" y="0"/>
                </a:moveTo>
                <a:lnTo>
                  <a:pt x="25781" y="121792"/>
                </a:lnTo>
                <a:lnTo>
                  <a:pt x="2032" y="153924"/>
                </a:lnTo>
                <a:lnTo>
                  <a:pt x="0" y="166497"/>
                </a:lnTo>
                <a:lnTo>
                  <a:pt x="0" y="398272"/>
                </a:lnTo>
                <a:lnTo>
                  <a:pt x="15748" y="434720"/>
                </a:lnTo>
                <a:lnTo>
                  <a:pt x="226949" y="558800"/>
                </a:lnTo>
                <a:lnTo>
                  <a:pt x="252730" y="565023"/>
                </a:lnTo>
                <a:lnTo>
                  <a:pt x="266446" y="563499"/>
                </a:lnTo>
                <a:lnTo>
                  <a:pt x="479679" y="442975"/>
                </a:lnTo>
                <a:lnTo>
                  <a:pt x="503428" y="410972"/>
                </a:lnTo>
                <a:lnTo>
                  <a:pt x="505460" y="398272"/>
                </a:lnTo>
                <a:lnTo>
                  <a:pt x="505460" y="166497"/>
                </a:lnTo>
                <a:lnTo>
                  <a:pt x="489712" y="130048"/>
                </a:lnTo>
                <a:lnTo>
                  <a:pt x="278511" y="5969"/>
                </a:lnTo>
                <a:lnTo>
                  <a:pt x="252730" y="0"/>
                </a:lnTo>
                <a:close/>
              </a:path>
            </a:pathLst>
          </a:custGeom>
          <a:solidFill>
            <a:srgbClr val="f0f0f0"/>
          </a:solidFill>
          <a:ln>
            <a:noFill/>
          </a:ln>
        </p:spPr>
        <p:style>
          <a:lnRef idx="0"/>
          <a:fillRef idx="0"/>
          <a:effectRef idx="0"/>
          <a:fontRef idx="minor"/>
        </p:style>
      </p:sp>
      <p:sp>
        <p:nvSpPr>
          <p:cNvPr id="240" name="CustomShape 23"/>
          <p:cNvSpPr/>
          <p:nvPr/>
        </p:nvSpPr>
        <p:spPr>
          <a:xfrm>
            <a:off x="3592800" y="3228840"/>
            <a:ext cx="504000" cy="563760"/>
          </a:xfrm>
          <a:custGeom>
            <a:avLst/>
            <a:gdLst/>
            <a:ahLst/>
            <a:rect l="l" t="t" r="r" b="b"/>
            <a:pathLst>
              <a:path w="505460" h="565150">
                <a:moveTo>
                  <a:pt x="0" y="166497"/>
                </a:moveTo>
                <a:lnTo>
                  <a:pt x="15748" y="130048"/>
                </a:lnTo>
                <a:lnTo>
                  <a:pt x="226949" y="5969"/>
                </a:lnTo>
                <a:lnTo>
                  <a:pt x="252730" y="0"/>
                </a:lnTo>
                <a:lnTo>
                  <a:pt x="266446" y="1524"/>
                </a:lnTo>
                <a:lnTo>
                  <a:pt x="479679" y="121792"/>
                </a:lnTo>
                <a:lnTo>
                  <a:pt x="503428" y="153924"/>
                </a:lnTo>
                <a:lnTo>
                  <a:pt x="505460" y="166497"/>
                </a:lnTo>
                <a:lnTo>
                  <a:pt x="505460" y="398272"/>
                </a:lnTo>
                <a:lnTo>
                  <a:pt x="489712" y="434720"/>
                </a:lnTo>
                <a:lnTo>
                  <a:pt x="278511" y="558800"/>
                </a:lnTo>
                <a:lnTo>
                  <a:pt x="252730" y="565023"/>
                </a:lnTo>
                <a:lnTo>
                  <a:pt x="239014" y="563499"/>
                </a:lnTo>
                <a:lnTo>
                  <a:pt x="25781" y="442975"/>
                </a:lnTo>
                <a:lnTo>
                  <a:pt x="2032" y="410972"/>
                </a:lnTo>
                <a:lnTo>
                  <a:pt x="0" y="398272"/>
                </a:lnTo>
                <a:lnTo>
                  <a:pt x="0" y="166497"/>
                </a:lnTo>
                <a:close/>
              </a:path>
            </a:pathLst>
          </a:custGeom>
          <a:noFill/>
          <a:ln w="38160">
            <a:solidFill>
              <a:srgbClr val="ffffff"/>
            </a:solidFill>
            <a:round/>
          </a:ln>
        </p:spPr>
        <p:style>
          <a:lnRef idx="0"/>
          <a:fillRef idx="0"/>
          <a:effectRef idx="0"/>
          <a:fontRef idx="minor"/>
        </p:style>
      </p:sp>
      <p:sp>
        <p:nvSpPr>
          <p:cNvPr id="241" name="CustomShape 24"/>
          <p:cNvSpPr/>
          <p:nvPr/>
        </p:nvSpPr>
        <p:spPr>
          <a:xfrm>
            <a:off x="1595160" y="0"/>
            <a:ext cx="1365120" cy="1105920"/>
          </a:xfrm>
          <a:prstGeom prst="rect">
            <a:avLst/>
          </a:prstGeom>
          <a:blipFill>
            <a:blip r:embed="rId9"/>
            <a:stretch>
              <a:fillRect/>
            </a:stretch>
          </a:blipFill>
          <a:ln>
            <a:noFill/>
          </a:ln>
        </p:spPr>
        <p:style>
          <a:lnRef idx="0"/>
          <a:fillRef idx="0"/>
          <a:effectRef idx="0"/>
          <a:fontRef idx="minor"/>
        </p:style>
      </p:sp>
      <p:sp>
        <p:nvSpPr>
          <p:cNvPr id="242" name="CustomShape 25"/>
          <p:cNvSpPr/>
          <p:nvPr/>
        </p:nvSpPr>
        <p:spPr>
          <a:xfrm>
            <a:off x="1657440" y="0"/>
            <a:ext cx="1240560" cy="1023480"/>
          </a:xfrm>
          <a:custGeom>
            <a:avLst/>
            <a:gdLst/>
            <a:ahLst/>
            <a:rect l="l" t="t" r="r" b="b"/>
            <a:pathLst>
              <a:path w="1242060" h="1024890">
                <a:moveTo>
                  <a:pt x="1231900" y="0"/>
                </a:moveTo>
                <a:lnTo>
                  <a:pt x="10160" y="0"/>
                </a:lnTo>
                <a:lnTo>
                  <a:pt x="4952" y="11810"/>
                </a:lnTo>
                <a:lnTo>
                  <a:pt x="0" y="42925"/>
                </a:lnTo>
                <a:lnTo>
                  <a:pt x="0" y="613917"/>
                </a:lnTo>
                <a:lnTo>
                  <a:pt x="18668" y="676655"/>
                </a:lnTo>
                <a:lnTo>
                  <a:pt x="63245" y="724026"/>
                </a:lnTo>
                <a:lnTo>
                  <a:pt x="557783" y="1009523"/>
                </a:lnTo>
                <a:lnTo>
                  <a:pt x="621030" y="1024889"/>
                </a:lnTo>
                <a:lnTo>
                  <a:pt x="654685" y="1021079"/>
                </a:lnTo>
                <a:lnTo>
                  <a:pt x="1178814" y="724026"/>
                </a:lnTo>
                <a:lnTo>
                  <a:pt x="1223391" y="676655"/>
                </a:lnTo>
                <a:lnTo>
                  <a:pt x="1242060" y="613917"/>
                </a:lnTo>
                <a:lnTo>
                  <a:pt x="1242060" y="42925"/>
                </a:lnTo>
                <a:lnTo>
                  <a:pt x="1237107" y="11810"/>
                </a:lnTo>
                <a:lnTo>
                  <a:pt x="1231900" y="0"/>
                </a:lnTo>
                <a:close/>
              </a:path>
            </a:pathLst>
          </a:custGeom>
          <a:solidFill>
            <a:srgbClr val="f0f0f0"/>
          </a:solidFill>
          <a:ln>
            <a:noFill/>
          </a:ln>
        </p:spPr>
        <p:style>
          <a:lnRef idx="0"/>
          <a:fillRef idx="0"/>
          <a:effectRef idx="0"/>
          <a:fontRef idx="minor"/>
        </p:style>
      </p:sp>
      <p:sp>
        <p:nvSpPr>
          <p:cNvPr id="243" name="CustomShape 26"/>
          <p:cNvSpPr/>
          <p:nvPr/>
        </p:nvSpPr>
        <p:spPr>
          <a:xfrm>
            <a:off x="1657440" y="0"/>
            <a:ext cx="8640" cy="41760"/>
          </a:xfrm>
          <a:custGeom>
            <a:avLst/>
            <a:gdLst/>
            <a:ahLst/>
            <a:rect l="l" t="t" r="r" b="b"/>
            <a:pathLst>
              <a:path w="10160" h="43180">
                <a:moveTo>
                  <a:pt x="0" y="42925"/>
                </a:moveTo>
                <a:lnTo>
                  <a:pt x="4952" y="11810"/>
                </a:lnTo>
                <a:lnTo>
                  <a:pt x="10160" y="0"/>
                </a:lnTo>
              </a:path>
            </a:pathLst>
          </a:custGeom>
          <a:noFill/>
          <a:ln w="38160">
            <a:solidFill>
              <a:srgbClr val="ffffff"/>
            </a:solidFill>
            <a:round/>
          </a:ln>
        </p:spPr>
        <p:style>
          <a:lnRef idx="0"/>
          <a:fillRef idx="0"/>
          <a:effectRef idx="0"/>
          <a:fontRef idx="minor"/>
        </p:style>
      </p:sp>
      <p:sp>
        <p:nvSpPr>
          <p:cNvPr id="244" name="CustomShape 27"/>
          <p:cNvSpPr/>
          <p:nvPr/>
        </p:nvSpPr>
        <p:spPr>
          <a:xfrm>
            <a:off x="1657440" y="0"/>
            <a:ext cx="1240560" cy="1023480"/>
          </a:xfrm>
          <a:custGeom>
            <a:avLst/>
            <a:gdLst/>
            <a:ahLst/>
            <a:rect l="l" t="t" r="r" b="b"/>
            <a:pathLst>
              <a:path w="1242060" h="1024890">
                <a:moveTo>
                  <a:pt x="1231900" y="0"/>
                </a:moveTo>
                <a:lnTo>
                  <a:pt x="1237107" y="11810"/>
                </a:lnTo>
                <a:lnTo>
                  <a:pt x="1242060" y="42925"/>
                </a:lnTo>
                <a:lnTo>
                  <a:pt x="1242060" y="613917"/>
                </a:lnTo>
                <a:lnTo>
                  <a:pt x="1223391" y="676655"/>
                </a:lnTo>
                <a:lnTo>
                  <a:pt x="1178814" y="724026"/>
                </a:lnTo>
                <a:lnTo>
                  <a:pt x="684276" y="1009523"/>
                </a:lnTo>
                <a:lnTo>
                  <a:pt x="621030" y="1024889"/>
                </a:lnTo>
                <a:lnTo>
                  <a:pt x="587375" y="1021079"/>
                </a:lnTo>
                <a:lnTo>
                  <a:pt x="63245" y="724026"/>
                </a:lnTo>
                <a:lnTo>
                  <a:pt x="18668" y="676655"/>
                </a:lnTo>
                <a:lnTo>
                  <a:pt x="0" y="613917"/>
                </a:lnTo>
                <a:lnTo>
                  <a:pt x="0" y="42925"/>
                </a:lnTo>
              </a:path>
            </a:pathLst>
          </a:custGeom>
          <a:noFill/>
          <a:ln w="38160">
            <a:solidFill>
              <a:srgbClr val="ffffff"/>
            </a:solidFill>
            <a:round/>
          </a:ln>
        </p:spPr>
        <p:style>
          <a:lnRef idx="0"/>
          <a:fillRef idx="0"/>
          <a:effectRef idx="0"/>
          <a:fontRef idx="minor"/>
        </p:style>
      </p:sp>
    </p:spTree>
  </p:cSld>
  <p:timing>
    <p:tnLst>
      <p:par>
        <p:cTn id="1" dur="indefinite" restart="never" nodeType="tmRoot">
          <p:childTnLst>
            <p:seq>
              <p:cTn id="2"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45" name="CustomShape 1"/>
          <p:cNvSpPr/>
          <p:nvPr/>
        </p:nvSpPr>
        <p:spPr>
          <a:xfrm>
            <a:off x="-24840" y="-27360"/>
            <a:ext cx="12190680" cy="6856560"/>
          </a:xfrm>
          <a:prstGeom prst="rect">
            <a:avLst/>
          </a:prstGeom>
          <a:blipFill>
            <a:blip r:embed="rId1"/>
            <a:stretch>
              <a:fillRect/>
            </a:stretch>
          </a:blipFill>
          <a:ln>
            <a:noFill/>
          </a:ln>
        </p:spPr>
        <p:style>
          <a:lnRef idx="0"/>
          <a:fillRef idx="0"/>
          <a:effectRef idx="0"/>
          <a:fontRef idx="minor"/>
        </p:style>
      </p:sp>
      <p:sp>
        <p:nvSpPr>
          <p:cNvPr id="246" name="CustomShape 2"/>
          <p:cNvSpPr/>
          <p:nvPr/>
        </p:nvSpPr>
        <p:spPr>
          <a:xfrm>
            <a:off x="3947040" y="919440"/>
            <a:ext cx="854640" cy="943560"/>
          </a:xfrm>
          <a:prstGeom prst="rect">
            <a:avLst/>
          </a:prstGeom>
          <a:blipFill>
            <a:blip r:embed="rId2"/>
            <a:stretch>
              <a:fillRect/>
            </a:stretch>
          </a:blipFill>
          <a:ln>
            <a:noFill/>
          </a:ln>
        </p:spPr>
        <p:style>
          <a:lnRef idx="0"/>
          <a:fillRef idx="0"/>
          <a:effectRef idx="0"/>
          <a:fontRef idx="minor"/>
        </p:style>
      </p:sp>
      <p:sp>
        <p:nvSpPr>
          <p:cNvPr id="247" name="CustomShape 3"/>
          <p:cNvSpPr/>
          <p:nvPr/>
        </p:nvSpPr>
        <p:spPr>
          <a:xfrm>
            <a:off x="4009320" y="961560"/>
            <a:ext cx="730080" cy="818280"/>
          </a:xfrm>
          <a:custGeom>
            <a:avLst/>
            <a:gdLst/>
            <a:ahLst/>
            <a:rect l="l" t="t" r="r" b="b"/>
            <a:pathLst>
              <a:path w="731520" h="819785">
                <a:moveTo>
                  <a:pt x="365760" y="0"/>
                </a:moveTo>
                <a:lnTo>
                  <a:pt x="328549" y="8635"/>
                </a:lnTo>
                <a:lnTo>
                  <a:pt x="37211" y="176656"/>
                </a:lnTo>
                <a:lnTo>
                  <a:pt x="10922" y="204850"/>
                </a:lnTo>
                <a:lnTo>
                  <a:pt x="0" y="241553"/>
                </a:lnTo>
                <a:lnTo>
                  <a:pt x="0" y="577722"/>
                </a:lnTo>
                <a:lnTo>
                  <a:pt x="10922" y="614679"/>
                </a:lnTo>
                <a:lnTo>
                  <a:pt x="37211" y="642619"/>
                </a:lnTo>
                <a:lnTo>
                  <a:pt x="328549" y="810640"/>
                </a:lnTo>
                <a:lnTo>
                  <a:pt x="365760" y="819657"/>
                </a:lnTo>
                <a:lnTo>
                  <a:pt x="385572" y="817498"/>
                </a:lnTo>
                <a:lnTo>
                  <a:pt x="694309" y="642619"/>
                </a:lnTo>
                <a:lnTo>
                  <a:pt x="720598" y="614679"/>
                </a:lnTo>
                <a:lnTo>
                  <a:pt x="731520" y="577722"/>
                </a:lnTo>
                <a:lnTo>
                  <a:pt x="731520" y="241553"/>
                </a:lnTo>
                <a:lnTo>
                  <a:pt x="720598" y="204850"/>
                </a:lnTo>
                <a:lnTo>
                  <a:pt x="694309" y="176656"/>
                </a:lnTo>
                <a:lnTo>
                  <a:pt x="402971" y="8635"/>
                </a:lnTo>
                <a:lnTo>
                  <a:pt x="365760" y="0"/>
                </a:lnTo>
                <a:close/>
              </a:path>
            </a:pathLst>
          </a:custGeom>
          <a:solidFill>
            <a:srgbClr val="f0f0f0"/>
          </a:solidFill>
          <a:ln>
            <a:noFill/>
          </a:ln>
        </p:spPr>
        <p:style>
          <a:lnRef idx="0"/>
          <a:fillRef idx="0"/>
          <a:effectRef idx="0"/>
          <a:fontRef idx="minor"/>
        </p:style>
      </p:sp>
      <p:sp>
        <p:nvSpPr>
          <p:cNvPr id="248" name="CustomShape 4"/>
          <p:cNvSpPr/>
          <p:nvPr/>
        </p:nvSpPr>
        <p:spPr>
          <a:xfrm>
            <a:off x="4009320" y="961560"/>
            <a:ext cx="730080" cy="818280"/>
          </a:xfrm>
          <a:custGeom>
            <a:avLst/>
            <a:gdLst/>
            <a:ahLst/>
            <a:rect l="l" t="t" r="r" b="b"/>
            <a:pathLst>
              <a:path w="731520" h="819785">
                <a:moveTo>
                  <a:pt x="0" y="241553"/>
                </a:moveTo>
                <a:lnTo>
                  <a:pt x="10922" y="204850"/>
                </a:lnTo>
                <a:lnTo>
                  <a:pt x="37211" y="176656"/>
                </a:lnTo>
                <a:lnTo>
                  <a:pt x="328549" y="8635"/>
                </a:lnTo>
                <a:lnTo>
                  <a:pt x="365760" y="0"/>
                </a:lnTo>
                <a:lnTo>
                  <a:pt x="385572" y="2158"/>
                </a:lnTo>
                <a:lnTo>
                  <a:pt x="694309" y="176656"/>
                </a:lnTo>
                <a:lnTo>
                  <a:pt x="720598" y="204850"/>
                </a:lnTo>
                <a:lnTo>
                  <a:pt x="731520" y="241553"/>
                </a:lnTo>
                <a:lnTo>
                  <a:pt x="731520" y="577722"/>
                </a:lnTo>
                <a:lnTo>
                  <a:pt x="720598" y="614679"/>
                </a:lnTo>
                <a:lnTo>
                  <a:pt x="694309" y="642619"/>
                </a:lnTo>
                <a:lnTo>
                  <a:pt x="402971" y="810640"/>
                </a:lnTo>
                <a:lnTo>
                  <a:pt x="365760" y="819657"/>
                </a:lnTo>
                <a:lnTo>
                  <a:pt x="345948" y="817498"/>
                </a:lnTo>
                <a:lnTo>
                  <a:pt x="37211" y="642619"/>
                </a:lnTo>
                <a:lnTo>
                  <a:pt x="10922" y="614679"/>
                </a:lnTo>
                <a:lnTo>
                  <a:pt x="0" y="577722"/>
                </a:lnTo>
                <a:lnTo>
                  <a:pt x="0" y="241553"/>
                </a:lnTo>
                <a:close/>
              </a:path>
            </a:pathLst>
          </a:custGeom>
          <a:noFill/>
          <a:ln w="38160">
            <a:solidFill>
              <a:srgbClr val="ffffff"/>
            </a:solidFill>
            <a:round/>
          </a:ln>
        </p:spPr>
        <p:style>
          <a:lnRef idx="0"/>
          <a:fillRef idx="0"/>
          <a:effectRef idx="0"/>
          <a:fontRef idx="minor"/>
        </p:style>
      </p:sp>
      <p:sp>
        <p:nvSpPr>
          <p:cNvPr id="249" name="CustomShape 5"/>
          <p:cNvSpPr/>
          <p:nvPr/>
        </p:nvSpPr>
        <p:spPr>
          <a:xfrm>
            <a:off x="1864440" y="3540600"/>
            <a:ext cx="1332000" cy="1382760"/>
          </a:xfrm>
          <a:prstGeom prst="rect">
            <a:avLst/>
          </a:prstGeom>
          <a:blipFill>
            <a:blip r:embed="rId3"/>
            <a:stretch>
              <a:fillRect/>
            </a:stretch>
          </a:blipFill>
          <a:ln>
            <a:noFill/>
          </a:ln>
        </p:spPr>
        <p:style>
          <a:lnRef idx="0"/>
          <a:fillRef idx="0"/>
          <a:effectRef idx="0"/>
          <a:fontRef idx="minor"/>
        </p:style>
      </p:sp>
      <p:sp>
        <p:nvSpPr>
          <p:cNvPr id="250" name="CustomShape 6"/>
          <p:cNvSpPr/>
          <p:nvPr/>
        </p:nvSpPr>
        <p:spPr>
          <a:xfrm>
            <a:off x="1926360" y="3582720"/>
            <a:ext cx="1207440" cy="1257840"/>
          </a:xfrm>
          <a:custGeom>
            <a:avLst/>
            <a:gdLst/>
            <a:ahLst/>
            <a:rect l="l" t="t" r="r" b="b"/>
            <a:pathLst>
              <a:path w="1209039" h="1259204">
                <a:moveTo>
                  <a:pt x="528446" y="0"/>
                </a:moveTo>
                <a:lnTo>
                  <a:pt x="467613" y="10414"/>
                </a:lnTo>
                <a:lnTo>
                  <a:pt x="40386" y="358140"/>
                </a:lnTo>
                <a:lnTo>
                  <a:pt x="7493" y="408178"/>
                </a:lnTo>
                <a:lnTo>
                  <a:pt x="0" y="438404"/>
                </a:lnTo>
                <a:lnTo>
                  <a:pt x="253" y="467233"/>
                </a:lnTo>
                <a:lnTo>
                  <a:pt x="88011" y="982091"/>
                </a:lnTo>
                <a:lnTo>
                  <a:pt x="114426" y="1035812"/>
                </a:lnTo>
                <a:lnTo>
                  <a:pt x="161925" y="1071753"/>
                </a:lnTo>
                <a:lnTo>
                  <a:pt x="652018" y="1253109"/>
                </a:lnTo>
                <a:lnTo>
                  <a:pt x="680338" y="1258951"/>
                </a:lnTo>
                <a:lnTo>
                  <a:pt x="711326" y="1257173"/>
                </a:lnTo>
                <a:lnTo>
                  <a:pt x="766063" y="1233678"/>
                </a:lnTo>
                <a:lnTo>
                  <a:pt x="1168400" y="900176"/>
                </a:lnTo>
                <a:lnTo>
                  <a:pt x="1201293" y="850646"/>
                </a:lnTo>
                <a:lnTo>
                  <a:pt x="1208786" y="820420"/>
                </a:lnTo>
                <a:lnTo>
                  <a:pt x="1208532" y="791210"/>
                </a:lnTo>
                <a:lnTo>
                  <a:pt x="1120775" y="276352"/>
                </a:lnTo>
                <a:lnTo>
                  <a:pt x="1094358" y="223012"/>
                </a:lnTo>
                <a:lnTo>
                  <a:pt x="1046733" y="186690"/>
                </a:lnTo>
                <a:lnTo>
                  <a:pt x="556768" y="5334"/>
                </a:lnTo>
                <a:lnTo>
                  <a:pt x="528446" y="0"/>
                </a:lnTo>
                <a:close/>
              </a:path>
            </a:pathLst>
          </a:custGeom>
          <a:solidFill>
            <a:srgbClr val="8062a0"/>
          </a:solidFill>
          <a:ln>
            <a:noFill/>
          </a:ln>
        </p:spPr>
        <p:style>
          <a:lnRef idx="0"/>
          <a:fillRef idx="0"/>
          <a:effectRef idx="0"/>
          <a:fontRef idx="minor"/>
        </p:style>
      </p:sp>
      <p:sp>
        <p:nvSpPr>
          <p:cNvPr id="251" name="CustomShape 7"/>
          <p:cNvSpPr/>
          <p:nvPr/>
        </p:nvSpPr>
        <p:spPr>
          <a:xfrm>
            <a:off x="1926720" y="3582720"/>
            <a:ext cx="1207440" cy="1257840"/>
          </a:xfrm>
          <a:custGeom>
            <a:avLst/>
            <a:gdLst/>
            <a:ahLst/>
            <a:rect l="l" t="t" r="r" b="b"/>
            <a:pathLst>
              <a:path w="1209039" h="1259204">
                <a:moveTo>
                  <a:pt x="0" y="467233"/>
                </a:moveTo>
                <a:lnTo>
                  <a:pt x="7239" y="408178"/>
                </a:lnTo>
                <a:lnTo>
                  <a:pt x="40132" y="358140"/>
                </a:lnTo>
                <a:lnTo>
                  <a:pt x="442468" y="24765"/>
                </a:lnTo>
                <a:lnTo>
                  <a:pt x="497205" y="1905"/>
                </a:lnTo>
                <a:lnTo>
                  <a:pt x="528193" y="0"/>
                </a:lnTo>
                <a:lnTo>
                  <a:pt x="556514" y="5334"/>
                </a:lnTo>
                <a:lnTo>
                  <a:pt x="1046480" y="186690"/>
                </a:lnTo>
                <a:lnTo>
                  <a:pt x="1094105" y="223012"/>
                </a:lnTo>
                <a:lnTo>
                  <a:pt x="1120521" y="276352"/>
                </a:lnTo>
                <a:lnTo>
                  <a:pt x="1208278" y="791210"/>
                </a:lnTo>
                <a:lnTo>
                  <a:pt x="1208532" y="820420"/>
                </a:lnTo>
                <a:lnTo>
                  <a:pt x="1201039" y="850646"/>
                </a:lnTo>
                <a:lnTo>
                  <a:pt x="1168146" y="900176"/>
                </a:lnTo>
                <a:lnTo>
                  <a:pt x="765810" y="1233678"/>
                </a:lnTo>
                <a:lnTo>
                  <a:pt x="711073" y="1257173"/>
                </a:lnTo>
                <a:lnTo>
                  <a:pt x="680085" y="1258951"/>
                </a:lnTo>
                <a:lnTo>
                  <a:pt x="651764" y="1253109"/>
                </a:lnTo>
                <a:lnTo>
                  <a:pt x="161671" y="1071753"/>
                </a:lnTo>
                <a:lnTo>
                  <a:pt x="114173" y="1035812"/>
                </a:lnTo>
                <a:lnTo>
                  <a:pt x="87757" y="982091"/>
                </a:lnTo>
                <a:lnTo>
                  <a:pt x="0" y="467233"/>
                </a:lnTo>
                <a:close/>
              </a:path>
            </a:pathLst>
          </a:custGeom>
          <a:noFill/>
          <a:ln w="38160">
            <a:solidFill>
              <a:srgbClr val="ffffff"/>
            </a:solidFill>
            <a:round/>
          </a:ln>
        </p:spPr>
        <p:style>
          <a:lnRef idx="0"/>
          <a:fillRef idx="0"/>
          <a:effectRef idx="0"/>
          <a:fontRef idx="minor"/>
        </p:style>
      </p:sp>
      <p:sp>
        <p:nvSpPr>
          <p:cNvPr id="252" name="CustomShape 8"/>
          <p:cNvSpPr/>
          <p:nvPr/>
        </p:nvSpPr>
        <p:spPr>
          <a:xfrm>
            <a:off x="2572920" y="1262520"/>
            <a:ext cx="1258560" cy="1395720"/>
          </a:xfrm>
          <a:prstGeom prst="rect">
            <a:avLst/>
          </a:prstGeom>
          <a:blipFill>
            <a:blip r:embed="rId4"/>
            <a:stretch>
              <a:fillRect/>
            </a:stretch>
          </a:blipFill>
          <a:ln>
            <a:noFill/>
          </a:ln>
        </p:spPr>
        <p:style>
          <a:lnRef idx="0"/>
          <a:fillRef idx="0"/>
          <a:effectRef idx="0"/>
          <a:fontRef idx="minor"/>
        </p:style>
      </p:sp>
      <p:sp>
        <p:nvSpPr>
          <p:cNvPr id="253" name="CustomShape 9"/>
          <p:cNvSpPr/>
          <p:nvPr/>
        </p:nvSpPr>
        <p:spPr>
          <a:xfrm>
            <a:off x="2635200" y="1303560"/>
            <a:ext cx="1134000" cy="1272240"/>
          </a:xfrm>
          <a:custGeom>
            <a:avLst/>
            <a:gdLst/>
            <a:ahLst/>
            <a:rect l="l" t="t" r="r" b="b"/>
            <a:pathLst>
              <a:path w="1135379" h="1273810">
                <a:moveTo>
                  <a:pt x="567689" y="0"/>
                </a:moveTo>
                <a:lnTo>
                  <a:pt x="509905" y="13335"/>
                </a:lnTo>
                <a:lnTo>
                  <a:pt x="57785" y="274447"/>
                </a:lnTo>
                <a:lnTo>
                  <a:pt x="17018" y="318262"/>
                </a:lnTo>
                <a:lnTo>
                  <a:pt x="0" y="375285"/>
                </a:lnTo>
                <a:lnTo>
                  <a:pt x="0" y="897636"/>
                </a:lnTo>
                <a:lnTo>
                  <a:pt x="17018" y="955040"/>
                </a:lnTo>
                <a:lnTo>
                  <a:pt x="57785" y="998347"/>
                </a:lnTo>
                <a:lnTo>
                  <a:pt x="509905" y="1259586"/>
                </a:lnTo>
                <a:lnTo>
                  <a:pt x="567689" y="1273556"/>
                </a:lnTo>
                <a:lnTo>
                  <a:pt x="598551" y="1270127"/>
                </a:lnTo>
                <a:lnTo>
                  <a:pt x="1077595" y="998347"/>
                </a:lnTo>
                <a:lnTo>
                  <a:pt x="1118362" y="955040"/>
                </a:lnTo>
                <a:lnTo>
                  <a:pt x="1135379" y="897636"/>
                </a:lnTo>
                <a:lnTo>
                  <a:pt x="1135379" y="375285"/>
                </a:lnTo>
                <a:lnTo>
                  <a:pt x="1118362" y="318262"/>
                </a:lnTo>
                <a:lnTo>
                  <a:pt x="1077595" y="274447"/>
                </a:lnTo>
                <a:lnTo>
                  <a:pt x="625475" y="13335"/>
                </a:lnTo>
                <a:lnTo>
                  <a:pt x="567689" y="0"/>
                </a:lnTo>
                <a:close/>
              </a:path>
            </a:pathLst>
          </a:custGeom>
          <a:solidFill>
            <a:srgbClr val="49acc5"/>
          </a:solidFill>
          <a:ln>
            <a:noFill/>
          </a:ln>
        </p:spPr>
        <p:style>
          <a:lnRef idx="0"/>
          <a:fillRef idx="0"/>
          <a:effectRef idx="0"/>
          <a:fontRef idx="minor"/>
        </p:style>
      </p:sp>
      <p:sp>
        <p:nvSpPr>
          <p:cNvPr id="254" name="CustomShape 10"/>
          <p:cNvSpPr/>
          <p:nvPr/>
        </p:nvSpPr>
        <p:spPr>
          <a:xfrm>
            <a:off x="2635200" y="1303560"/>
            <a:ext cx="1134000" cy="1272240"/>
          </a:xfrm>
          <a:custGeom>
            <a:avLst/>
            <a:gdLst/>
            <a:ahLst/>
            <a:rect l="l" t="t" r="r" b="b"/>
            <a:pathLst>
              <a:path w="1135379" h="1273810">
                <a:moveTo>
                  <a:pt x="0" y="375285"/>
                </a:moveTo>
                <a:lnTo>
                  <a:pt x="17018" y="318262"/>
                </a:lnTo>
                <a:lnTo>
                  <a:pt x="57785" y="274447"/>
                </a:lnTo>
                <a:lnTo>
                  <a:pt x="509905" y="13335"/>
                </a:lnTo>
                <a:lnTo>
                  <a:pt x="567689" y="0"/>
                </a:lnTo>
                <a:lnTo>
                  <a:pt x="598551" y="3302"/>
                </a:lnTo>
                <a:lnTo>
                  <a:pt x="1077595" y="274447"/>
                </a:lnTo>
                <a:lnTo>
                  <a:pt x="1118362" y="318262"/>
                </a:lnTo>
                <a:lnTo>
                  <a:pt x="1135379" y="375285"/>
                </a:lnTo>
                <a:lnTo>
                  <a:pt x="1135379" y="897636"/>
                </a:lnTo>
                <a:lnTo>
                  <a:pt x="1118362" y="955040"/>
                </a:lnTo>
                <a:lnTo>
                  <a:pt x="1077595" y="998347"/>
                </a:lnTo>
                <a:lnTo>
                  <a:pt x="625475" y="1259586"/>
                </a:lnTo>
                <a:lnTo>
                  <a:pt x="567689" y="1273556"/>
                </a:lnTo>
                <a:lnTo>
                  <a:pt x="536829" y="1270127"/>
                </a:lnTo>
                <a:lnTo>
                  <a:pt x="57785" y="998347"/>
                </a:lnTo>
                <a:lnTo>
                  <a:pt x="17018" y="955040"/>
                </a:lnTo>
                <a:lnTo>
                  <a:pt x="0" y="897636"/>
                </a:lnTo>
                <a:lnTo>
                  <a:pt x="0" y="375285"/>
                </a:lnTo>
                <a:close/>
              </a:path>
            </a:pathLst>
          </a:custGeom>
          <a:noFill/>
          <a:ln w="38160">
            <a:solidFill>
              <a:srgbClr val="ffffff"/>
            </a:solidFill>
            <a:round/>
          </a:ln>
        </p:spPr>
        <p:style>
          <a:lnRef idx="0"/>
          <a:fillRef idx="0"/>
          <a:effectRef idx="0"/>
          <a:fontRef idx="minor"/>
        </p:style>
      </p:sp>
      <p:sp>
        <p:nvSpPr>
          <p:cNvPr id="255" name="CustomShape 11"/>
          <p:cNvSpPr/>
          <p:nvPr/>
        </p:nvSpPr>
        <p:spPr>
          <a:xfrm>
            <a:off x="228600" y="1907640"/>
            <a:ext cx="1497240" cy="1662120"/>
          </a:xfrm>
          <a:prstGeom prst="rect">
            <a:avLst/>
          </a:prstGeom>
          <a:blipFill>
            <a:blip r:embed="rId5"/>
            <a:stretch>
              <a:fillRect/>
            </a:stretch>
          </a:blipFill>
          <a:ln>
            <a:noFill/>
          </a:ln>
        </p:spPr>
        <p:style>
          <a:lnRef idx="0"/>
          <a:fillRef idx="0"/>
          <a:effectRef idx="0"/>
          <a:fontRef idx="minor"/>
        </p:style>
      </p:sp>
      <p:sp>
        <p:nvSpPr>
          <p:cNvPr id="256" name="CustomShape 12"/>
          <p:cNvSpPr/>
          <p:nvPr/>
        </p:nvSpPr>
        <p:spPr>
          <a:xfrm>
            <a:off x="290880" y="1949760"/>
            <a:ext cx="1372680" cy="1537200"/>
          </a:xfrm>
          <a:custGeom>
            <a:avLst/>
            <a:gdLst/>
            <a:ahLst/>
            <a:rect l="l" t="t" r="r" b="b"/>
            <a:pathLst>
              <a:path w="1374139" h="1538604">
                <a:moveTo>
                  <a:pt x="687070" y="0"/>
                </a:moveTo>
                <a:lnTo>
                  <a:pt x="617118" y="16129"/>
                </a:lnTo>
                <a:lnTo>
                  <a:pt x="69951" y="331597"/>
                </a:lnTo>
                <a:lnTo>
                  <a:pt x="20586" y="384429"/>
                </a:lnTo>
                <a:lnTo>
                  <a:pt x="0" y="453263"/>
                </a:lnTo>
                <a:lnTo>
                  <a:pt x="0" y="1084326"/>
                </a:lnTo>
                <a:lnTo>
                  <a:pt x="20586" y="1153668"/>
                </a:lnTo>
                <a:lnTo>
                  <a:pt x="69951" y="1205992"/>
                </a:lnTo>
                <a:lnTo>
                  <a:pt x="617118" y="1521460"/>
                </a:lnTo>
                <a:lnTo>
                  <a:pt x="687070" y="1538478"/>
                </a:lnTo>
                <a:lnTo>
                  <a:pt x="724369" y="1534160"/>
                </a:lnTo>
                <a:lnTo>
                  <a:pt x="1304163" y="1205992"/>
                </a:lnTo>
                <a:lnTo>
                  <a:pt x="1353565" y="1153668"/>
                </a:lnTo>
                <a:lnTo>
                  <a:pt x="1374139" y="1084326"/>
                </a:lnTo>
                <a:lnTo>
                  <a:pt x="1374139" y="453263"/>
                </a:lnTo>
                <a:lnTo>
                  <a:pt x="1353565" y="384429"/>
                </a:lnTo>
                <a:lnTo>
                  <a:pt x="1304163" y="331597"/>
                </a:lnTo>
                <a:lnTo>
                  <a:pt x="757021" y="16129"/>
                </a:lnTo>
                <a:lnTo>
                  <a:pt x="687070" y="0"/>
                </a:lnTo>
                <a:close/>
              </a:path>
            </a:pathLst>
          </a:custGeom>
          <a:solidFill>
            <a:srgbClr val="f79446"/>
          </a:solidFill>
          <a:ln>
            <a:noFill/>
          </a:ln>
        </p:spPr>
        <p:style>
          <a:lnRef idx="0"/>
          <a:fillRef idx="0"/>
          <a:effectRef idx="0"/>
          <a:fontRef idx="minor"/>
        </p:style>
      </p:sp>
      <p:sp>
        <p:nvSpPr>
          <p:cNvPr id="257" name="CustomShape 13"/>
          <p:cNvSpPr/>
          <p:nvPr/>
        </p:nvSpPr>
        <p:spPr>
          <a:xfrm>
            <a:off x="290880" y="1949760"/>
            <a:ext cx="1372680" cy="1537200"/>
          </a:xfrm>
          <a:custGeom>
            <a:avLst/>
            <a:gdLst/>
            <a:ahLst/>
            <a:rect l="l" t="t" r="r" b="b"/>
            <a:pathLst>
              <a:path w="1374139" h="1538604">
                <a:moveTo>
                  <a:pt x="0" y="453263"/>
                </a:moveTo>
                <a:lnTo>
                  <a:pt x="20586" y="384429"/>
                </a:lnTo>
                <a:lnTo>
                  <a:pt x="69951" y="331597"/>
                </a:lnTo>
                <a:lnTo>
                  <a:pt x="617118" y="16129"/>
                </a:lnTo>
                <a:lnTo>
                  <a:pt x="687070" y="0"/>
                </a:lnTo>
                <a:lnTo>
                  <a:pt x="724369" y="4063"/>
                </a:lnTo>
                <a:lnTo>
                  <a:pt x="1304163" y="331597"/>
                </a:lnTo>
                <a:lnTo>
                  <a:pt x="1353565" y="384429"/>
                </a:lnTo>
                <a:lnTo>
                  <a:pt x="1374139" y="453263"/>
                </a:lnTo>
                <a:lnTo>
                  <a:pt x="1374139" y="1084326"/>
                </a:lnTo>
                <a:lnTo>
                  <a:pt x="1353565" y="1153668"/>
                </a:lnTo>
                <a:lnTo>
                  <a:pt x="1304163" y="1205992"/>
                </a:lnTo>
                <a:lnTo>
                  <a:pt x="757021" y="1521460"/>
                </a:lnTo>
                <a:lnTo>
                  <a:pt x="687070" y="1538478"/>
                </a:lnTo>
                <a:lnTo>
                  <a:pt x="649770" y="1534160"/>
                </a:lnTo>
                <a:lnTo>
                  <a:pt x="69951" y="1205992"/>
                </a:lnTo>
                <a:lnTo>
                  <a:pt x="20586" y="1153668"/>
                </a:lnTo>
                <a:lnTo>
                  <a:pt x="0" y="1084326"/>
                </a:lnTo>
                <a:lnTo>
                  <a:pt x="0" y="453263"/>
                </a:lnTo>
                <a:close/>
              </a:path>
            </a:pathLst>
          </a:custGeom>
          <a:noFill/>
          <a:ln w="38160">
            <a:solidFill>
              <a:srgbClr val="ffffff"/>
            </a:solidFill>
            <a:round/>
          </a:ln>
        </p:spPr>
        <p:style>
          <a:lnRef idx="0"/>
          <a:fillRef idx="0"/>
          <a:effectRef idx="0"/>
          <a:fontRef idx="minor"/>
        </p:style>
      </p:sp>
      <p:sp>
        <p:nvSpPr>
          <p:cNvPr id="258" name="CustomShape 14"/>
          <p:cNvSpPr/>
          <p:nvPr/>
        </p:nvSpPr>
        <p:spPr>
          <a:xfrm>
            <a:off x="1071720" y="1666080"/>
            <a:ext cx="2355840" cy="2624760"/>
          </a:xfrm>
          <a:prstGeom prst="rect">
            <a:avLst/>
          </a:prstGeom>
          <a:blipFill>
            <a:blip r:embed="rId6"/>
            <a:stretch>
              <a:fillRect/>
            </a:stretch>
          </a:blipFill>
          <a:ln>
            <a:noFill/>
          </a:ln>
        </p:spPr>
        <p:style>
          <a:lnRef idx="0"/>
          <a:fillRef idx="0"/>
          <a:effectRef idx="0"/>
          <a:fontRef idx="minor"/>
        </p:style>
      </p:sp>
      <p:sp>
        <p:nvSpPr>
          <p:cNvPr id="259" name="CustomShape 15"/>
          <p:cNvSpPr/>
          <p:nvPr/>
        </p:nvSpPr>
        <p:spPr>
          <a:xfrm>
            <a:off x="1134000" y="1710360"/>
            <a:ext cx="2231280" cy="2498400"/>
          </a:xfrm>
          <a:custGeom>
            <a:avLst/>
            <a:gdLst/>
            <a:ahLst/>
            <a:rect l="l" t="t" r="r" b="b"/>
            <a:pathLst>
              <a:path w="2232660" h="2499995">
                <a:moveTo>
                  <a:pt x="1140967" y="0"/>
                </a:moveTo>
                <a:lnTo>
                  <a:pt x="1091692" y="0"/>
                </a:lnTo>
                <a:lnTo>
                  <a:pt x="1044321" y="8381"/>
                </a:lnTo>
                <a:lnTo>
                  <a:pt x="1002665" y="25018"/>
                </a:lnTo>
                <a:lnTo>
                  <a:pt x="113652" y="538099"/>
                </a:lnTo>
                <a:lnTo>
                  <a:pt x="77901" y="565912"/>
                </a:lnTo>
                <a:lnTo>
                  <a:pt x="46723" y="602995"/>
                </a:lnTo>
                <a:lnTo>
                  <a:pt x="22059" y="646049"/>
                </a:lnTo>
                <a:lnTo>
                  <a:pt x="5842" y="691514"/>
                </a:lnTo>
                <a:lnTo>
                  <a:pt x="0" y="736091"/>
                </a:lnTo>
                <a:lnTo>
                  <a:pt x="0" y="1762252"/>
                </a:lnTo>
                <a:lnTo>
                  <a:pt x="5842" y="1807464"/>
                </a:lnTo>
                <a:lnTo>
                  <a:pt x="22059" y="1853056"/>
                </a:lnTo>
                <a:lnTo>
                  <a:pt x="46723" y="1895728"/>
                </a:lnTo>
                <a:lnTo>
                  <a:pt x="77901" y="1932558"/>
                </a:lnTo>
                <a:lnTo>
                  <a:pt x="113652" y="1960117"/>
                </a:lnTo>
                <a:lnTo>
                  <a:pt x="1002665" y="2473197"/>
                </a:lnTo>
                <a:lnTo>
                  <a:pt x="1044321" y="2490851"/>
                </a:lnTo>
                <a:lnTo>
                  <a:pt x="1091692" y="2499614"/>
                </a:lnTo>
                <a:lnTo>
                  <a:pt x="1140967" y="2499614"/>
                </a:lnTo>
                <a:lnTo>
                  <a:pt x="1188339" y="2490851"/>
                </a:lnTo>
                <a:lnTo>
                  <a:pt x="1229995" y="2473197"/>
                </a:lnTo>
                <a:lnTo>
                  <a:pt x="2118994" y="1960117"/>
                </a:lnTo>
                <a:lnTo>
                  <a:pt x="2154809" y="1932558"/>
                </a:lnTo>
                <a:lnTo>
                  <a:pt x="2185924" y="1895728"/>
                </a:lnTo>
                <a:lnTo>
                  <a:pt x="2210562" y="1853056"/>
                </a:lnTo>
                <a:lnTo>
                  <a:pt x="2226817" y="1807464"/>
                </a:lnTo>
                <a:lnTo>
                  <a:pt x="2232660" y="1762252"/>
                </a:lnTo>
                <a:lnTo>
                  <a:pt x="2232660" y="736091"/>
                </a:lnTo>
                <a:lnTo>
                  <a:pt x="2226817" y="691514"/>
                </a:lnTo>
                <a:lnTo>
                  <a:pt x="2210562" y="646049"/>
                </a:lnTo>
                <a:lnTo>
                  <a:pt x="2185924" y="602995"/>
                </a:lnTo>
                <a:lnTo>
                  <a:pt x="2154809" y="565912"/>
                </a:lnTo>
                <a:lnTo>
                  <a:pt x="2118994" y="538099"/>
                </a:lnTo>
                <a:lnTo>
                  <a:pt x="1229995" y="25018"/>
                </a:lnTo>
                <a:lnTo>
                  <a:pt x="1188339" y="8381"/>
                </a:lnTo>
                <a:lnTo>
                  <a:pt x="1140967" y="0"/>
                </a:lnTo>
                <a:close/>
              </a:path>
            </a:pathLst>
          </a:custGeom>
          <a:solidFill>
            <a:srgbClr val="f45056"/>
          </a:solidFill>
          <a:ln>
            <a:noFill/>
          </a:ln>
        </p:spPr>
        <p:style>
          <a:lnRef idx="0"/>
          <a:fillRef idx="0"/>
          <a:effectRef idx="0"/>
          <a:fontRef idx="minor"/>
        </p:style>
      </p:sp>
      <p:sp>
        <p:nvSpPr>
          <p:cNvPr id="260" name="CustomShape 16"/>
          <p:cNvSpPr/>
          <p:nvPr/>
        </p:nvSpPr>
        <p:spPr>
          <a:xfrm>
            <a:off x="1134000" y="1710360"/>
            <a:ext cx="2231280" cy="2498400"/>
          </a:xfrm>
          <a:custGeom>
            <a:avLst/>
            <a:gdLst/>
            <a:ahLst/>
            <a:rect l="l" t="t" r="r" b="b"/>
            <a:pathLst>
              <a:path w="2232660" h="2499995">
                <a:moveTo>
                  <a:pt x="0" y="736091"/>
                </a:moveTo>
                <a:lnTo>
                  <a:pt x="5842" y="691514"/>
                </a:lnTo>
                <a:lnTo>
                  <a:pt x="22059" y="646049"/>
                </a:lnTo>
                <a:lnTo>
                  <a:pt x="46723" y="602995"/>
                </a:lnTo>
                <a:lnTo>
                  <a:pt x="77901" y="565912"/>
                </a:lnTo>
                <a:lnTo>
                  <a:pt x="113652" y="538099"/>
                </a:lnTo>
                <a:lnTo>
                  <a:pt x="1002665" y="25018"/>
                </a:lnTo>
                <a:lnTo>
                  <a:pt x="1044321" y="8381"/>
                </a:lnTo>
                <a:lnTo>
                  <a:pt x="1091692" y="0"/>
                </a:lnTo>
                <a:lnTo>
                  <a:pt x="1140967" y="0"/>
                </a:lnTo>
                <a:lnTo>
                  <a:pt x="1188339" y="8381"/>
                </a:lnTo>
                <a:lnTo>
                  <a:pt x="1229995" y="25018"/>
                </a:lnTo>
                <a:lnTo>
                  <a:pt x="2118994" y="538099"/>
                </a:lnTo>
                <a:lnTo>
                  <a:pt x="2154809" y="565912"/>
                </a:lnTo>
                <a:lnTo>
                  <a:pt x="2185924" y="602995"/>
                </a:lnTo>
                <a:lnTo>
                  <a:pt x="2210562" y="646049"/>
                </a:lnTo>
                <a:lnTo>
                  <a:pt x="2226817" y="691514"/>
                </a:lnTo>
                <a:lnTo>
                  <a:pt x="2232660" y="736091"/>
                </a:lnTo>
                <a:lnTo>
                  <a:pt x="2232660" y="1762252"/>
                </a:lnTo>
                <a:lnTo>
                  <a:pt x="2226817" y="1807464"/>
                </a:lnTo>
                <a:lnTo>
                  <a:pt x="2210562" y="1853056"/>
                </a:lnTo>
                <a:lnTo>
                  <a:pt x="2185924" y="1895728"/>
                </a:lnTo>
                <a:lnTo>
                  <a:pt x="2154809" y="1932558"/>
                </a:lnTo>
                <a:lnTo>
                  <a:pt x="2118994" y="1960117"/>
                </a:lnTo>
                <a:lnTo>
                  <a:pt x="1229995" y="2473197"/>
                </a:lnTo>
                <a:lnTo>
                  <a:pt x="1188339" y="2490851"/>
                </a:lnTo>
                <a:lnTo>
                  <a:pt x="1140967" y="2499614"/>
                </a:lnTo>
                <a:lnTo>
                  <a:pt x="1091692" y="2499614"/>
                </a:lnTo>
                <a:lnTo>
                  <a:pt x="1044321" y="2490851"/>
                </a:lnTo>
                <a:lnTo>
                  <a:pt x="1002665" y="2473197"/>
                </a:lnTo>
                <a:lnTo>
                  <a:pt x="113652" y="1960117"/>
                </a:lnTo>
                <a:lnTo>
                  <a:pt x="77901" y="1932558"/>
                </a:lnTo>
                <a:lnTo>
                  <a:pt x="46723" y="1895728"/>
                </a:lnTo>
                <a:lnTo>
                  <a:pt x="22059" y="1853056"/>
                </a:lnTo>
                <a:lnTo>
                  <a:pt x="5842" y="1807464"/>
                </a:lnTo>
                <a:lnTo>
                  <a:pt x="0" y="1762252"/>
                </a:lnTo>
                <a:lnTo>
                  <a:pt x="0" y="736091"/>
                </a:lnTo>
                <a:close/>
              </a:path>
            </a:pathLst>
          </a:custGeom>
          <a:noFill/>
          <a:ln w="38160">
            <a:solidFill>
              <a:srgbClr val="ffffff"/>
            </a:solidFill>
            <a:round/>
          </a:ln>
        </p:spPr>
        <p:style>
          <a:lnRef idx="0"/>
          <a:fillRef idx="0"/>
          <a:effectRef idx="0"/>
          <a:fontRef idx="minor"/>
        </p:style>
      </p:sp>
      <p:sp>
        <p:nvSpPr>
          <p:cNvPr id="261" name="CustomShape 17"/>
          <p:cNvSpPr/>
          <p:nvPr/>
        </p:nvSpPr>
        <p:spPr>
          <a:xfrm>
            <a:off x="6924960" y="549720"/>
            <a:ext cx="841320" cy="1157400"/>
          </a:xfrm>
          <a:prstGeom prst="rect">
            <a:avLst/>
          </a:prstGeom>
          <a:noFill/>
          <a:ln>
            <a:noFill/>
          </a:ln>
        </p:spPr>
        <p:style>
          <a:lnRef idx="0"/>
          <a:fillRef idx="0"/>
          <a:effectRef idx="0"/>
          <a:fontRef idx="minor"/>
        </p:style>
        <p:txBody>
          <a:bodyPr lIns="0" rIns="0" tIns="13320" bIns="0"/>
          <a:p>
            <a:pPr marL="12600">
              <a:lnSpc>
                <a:spcPct val="100000"/>
              </a:lnSpc>
              <a:spcBef>
                <a:spcPts val="105"/>
              </a:spcBef>
            </a:pPr>
            <a:r>
              <a:rPr b="1" lang="en-US" sz="3200" spc="1" strike="noStrike">
                <a:solidFill>
                  <a:srgbClr val="000000"/>
                </a:solidFill>
                <a:uFill>
                  <a:solidFill>
                    <a:srgbClr val="ffffff"/>
                  </a:solidFill>
                </a:uFill>
                <a:latin typeface="標楷體"/>
                <a:ea typeface="標楷體"/>
              </a:rPr>
              <a:t>議程</a:t>
            </a:r>
            <a:endParaRPr b="0" lang="en-US" sz="3200" spc="-1" strike="noStrike">
              <a:solidFill>
                <a:srgbClr val="000000"/>
              </a:solidFill>
              <a:uFill>
                <a:solidFill>
                  <a:srgbClr val="ffffff"/>
                </a:solidFill>
              </a:uFill>
              <a:latin typeface="Arial"/>
            </a:endParaRPr>
          </a:p>
        </p:txBody>
      </p:sp>
      <p:sp>
        <p:nvSpPr>
          <p:cNvPr id="262" name="CustomShape 18"/>
          <p:cNvSpPr/>
          <p:nvPr/>
        </p:nvSpPr>
        <p:spPr>
          <a:xfrm>
            <a:off x="1745640" y="2521800"/>
            <a:ext cx="945360" cy="7434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1" lang="en-US" sz="2400" spc="1" strike="noStrike">
                <a:solidFill>
                  <a:srgbClr val="000000"/>
                </a:solidFill>
                <a:uFill>
                  <a:solidFill>
                    <a:srgbClr val="ffffff"/>
                  </a:solidFill>
                </a:uFill>
                <a:latin typeface="Noto Sans CJK JP Regular"/>
                <a:ea typeface="DejaVu Sans"/>
              </a:rPr>
              <a:t>史上最 複</a:t>
            </a:r>
            <a:r>
              <a:rPr b="1" lang="en-US" sz="2400" spc="-1" strike="noStrike">
                <a:solidFill>
                  <a:srgbClr val="000000"/>
                </a:solidFill>
                <a:uFill>
                  <a:solidFill>
                    <a:srgbClr val="ffffff"/>
                  </a:solidFill>
                </a:uFill>
                <a:latin typeface="Noto Sans CJK JP Regular"/>
                <a:ea typeface="DejaVu Sans"/>
              </a:rPr>
              <a:t>雜</a:t>
            </a:r>
            <a:r>
              <a:rPr b="1" lang="en-US" sz="2400" spc="423" strike="noStrike">
                <a:solidFill>
                  <a:srgbClr val="000000"/>
                </a:solidFill>
                <a:uFill>
                  <a:solidFill>
                    <a:srgbClr val="ffffff"/>
                  </a:solidFill>
                </a:uFill>
                <a:latin typeface="Noto Sans CJK JP Regular"/>
                <a:ea typeface="DejaVu Sans"/>
              </a:rPr>
              <a:t>!!</a:t>
            </a:r>
            <a:endParaRPr b="0" lang="en-US" sz="2400" spc="-1" strike="noStrike">
              <a:solidFill>
                <a:srgbClr val="000000"/>
              </a:solidFill>
              <a:uFill>
                <a:solidFill>
                  <a:srgbClr val="ffffff"/>
                </a:solidFill>
              </a:uFill>
              <a:latin typeface="Arial"/>
            </a:endParaRPr>
          </a:p>
        </p:txBody>
      </p:sp>
      <p:sp>
        <p:nvSpPr>
          <p:cNvPr id="263" name="CustomShape 19"/>
          <p:cNvSpPr/>
          <p:nvPr/>
        </p:nvSpPr>
        <p:spPr>
          <a:xfrm>
            <a:off x="6071040" y="1780920"/>
            <a:ext cx="4128120" cy="3075840"/>
          </a:xfrm>
          <a:prstGeom prst="rect">
            <a:avLst/>
          </a:prstGeom>
          <a:noFill/>
          <a:ln>
            <a:noFill/>
          </a:ln>
        </p:spPr>
        <p:style>
          <a:lnRef idx="0"/>
          <a:fillRef idx="0"/>
          <a:effectRef idx="0"/>
          <a:fontRef idx="minor"/>
        </p:style>
        <p:txBody>
          <a:bodyPr lIns="90000" rIns="90000" tIns="45000" bIns="45000"/>
          <a:p>
            <a:pPr>
              <a:lnSpc>
                <a:spcPct val="100000"/>
              </a:lnSpc>
            </a:pPr>
            <a:r>
              <a:rPr b="0" lang="en-US" sz="2800" spc="-1" strike="noStrike">
                <a:solidFill>
                  <a:srgbClr val="000000"/>
                </a:solidFill>
                <a:uFill>
                  <a:solidFill>
                    <a:srgbClr val="ffffff"/>
                  </a:solidFill>
                </a:uFill>
                <a:latin typeface="標楷體"/>
                <a:ea typeface="標楷體"/>
              </a:rPr>
              <a:t>一、自由行</a:t>
            </a:r>
            <a:endParaRPr b="0" lang="en-US" sz="2800" spc="-1" strike="noStrike">
              <a:solidFill>
                <a:srgbClr val="000000"/>
              </a:solidFill>
              <a:uFill>
                <a:solidFill>
                  <a:srgbClr val="ffffff"/>
                </a:solidFill>
              </a:uFill>
              <a:latin typeface="Arial"/>
            </a:endParaRPr>
          </a:p>
          <a:p>
            <a:pPr>
              <a:lnSpc>
                <a:spcPct val="100000"/>
              </a:lnSpc>
            </a:pPr>
            <a:endParaRPr b="0" lang="en-US" sz="2800" spc="-1" strike="noStrike">
              <a:solidFill>
                <a:srgbClr val="000000"/>
              </a:solidFill>
              <a:uFill>
                <a:solidFill>
                  <a:srgbClr val="ffffff"/>
                </a:solidFill>
              </a:uFill>
              <a:latin typeface="Arial"/>
            </a:endParaRPr>
          </a:p>
          <a:p>
            <a:pPr>
              <a:lnSpc>
                <a:spcPct val="100000"/>
              </a:lnSpc>
            </a:pPr>
            <a:r>
              <a:rPr b="0" lang="en-US" sz="2800" spc="-1" strike="noStrike">
                <a:solidFill>
                  <a:srgbClr val="000000"/>
                </a:solidFill>
                <a:uFill>
                  <a:solidFill>
                    <a:srgbClr val="ffffff"/>
                  </a:solidFill>
                </a:uFill>
                <a:latin typeface="標楷體"/>
                <a:ea typeface="標楷體"/>
              </a:rPr>
              <a:t>二、業者操作</a:t>
            </a:r>
            <a:endParaRPr b="0" lang="en-US" sz="2800" spc="-1" strike="noStrike">
              <a:solidFill>
                <a:srgbClr val="000000"/>
              </a:solidFill>
              <a:uFill>
                <a:solidFill>
                  <a:srgbClr val="ffffff"/>
                </a:solidFill>
              </a:uFill>
              <a:latin typeface="Arial"/>
            </a:endParaRPr>
          </a:p>
          <a:p>
            <a:pPr>
              <a:lnSpc>
                <a:spcPct val="100000"/>
              </a:lnSpc>
            </a:pPr>
            <a:endParaRPr b="0" lang="en-US" sz="2800" spc="-1" strike="noStrike">
              <a:solidFill>
                <a:srgbClr val="000000"/>
              </a:solidFill>
              <a:uFill>
                <a:solidFill>
                  <a:srgbClr val="ffffff"/>
                </a:solidFill>
              </a:uFill>
              <a:latin typeface="Arial"/>
            </a:endParaRPr>
          </a:p>
          <a:p>
            <a:pPr>
              <a:lnSpc>
                <a:spcPct val="100000"/>
              </a:lnSpc>
            </a:pPr>
            <a:r>
              <a:rPr b="0" lang="en-US" sz="2800" spc="-1" strike="noStrike">
                <a:solidFill>
                  <a:srgbClr val="000000"/>
                </a:solidFill>
                <a:uFill>
                  <a:solidFill>
                    <a:srgbClr val="ffffff"/>
                  </a:solidFill>
                </a:uFill>
                <a:latin typeface="標楷體"/>
                <a:ea typeface="標楷體"/>
              </a:rPr>
              <a:t>三、團體（限旅行社）</a:t>
            </a:r>
            <a:endParaRPr b="0" lang="en-US" sz="2800" spc="-1" strike="noStrike">
              <a:solidFill>
                <a:srgbClr val="000000"/>
              </a:solidFill>
              <a:uFill>
                <a:solidFill>
                  <a:srgbClr val="ffffff"/>
                </a:solidFill>
              </a:uFill>
              <a:latin typeface="Arial"/>
            </a:endParaRPr>
          </a:p>
          <a:p>
            <a:pPr>
              <a:lnSpc>
                <a:spcPct val="100000"/>
              </a:lnSpc>
            </a:pPr>
            <a:endParaRPr b="0" lang="en-US" sz="2800" spc="-1" strike="noStrike">
              <a:solidFill>
                <a:srgbClr val="000000"/>
              </a:solidFill>
              <a:uFill>
                <a:solidFill>
                  <a:srgbClr val="ffffff"/>
                </a:solidFill>
              </a:uFill>
              <a:latin typeface="Arial"/>
            </a:endParaRPr>
          </a:p>
          <a:p>
            <a:pPr>
              <a:lnSpc>
                <a:spcPct val="100000"/>
              </a:lnSpc>
            </a:pPr>
            <a:r>
              <a:rPr b="0" lang="en-US" sz="2800" spc="-1" strike="noStrike">
                <a:solidFill>
                  <a:srgbClr val="000000"/>
                </a:solidFill>
                <a:uFill>
                  <a:solidFill>
                    <a:srgbClr val="ffffff"/>
                  </a:solidFill>
                </a:uFill>
                <a:latin typeface="標楷體"/>
                <a:ea typeface="標楷體"/>
              </a:rPr>
              <a:t>四、Ｑ＆Ａ</a:t>
            </a:r>
            <a:endParaRPr b="0" lang="en-US" sz="2800" spc="-1" strike="noStrike">
              <a:solidFill>
                <a:srgbClr val="000000"/>
              </a:solidFill>
              <a:uFill>
                <a:solidFill>
                  <a:srgbClr val="ffffff"/>
                </a:solidFill>
              </a:uFill>
              <a:latin typeface="Arial"/>
            </a:endParaRPr>
          </a:p>
        </p:txBody>
      </p:sp>
    </p:spTree>
  </p:cSld>
  <p:timing>
    <p:tnLst>
      <p:par>
        <p:cTn id="3" dur="indefinite" restart="never" nodeType="tmRoot">
          <p:childTnLst>
            <p:seq>
              <p:cTn id="4"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264" name="圖片 3" descr=""/>
          <p:cNvPicPr/>
          <p:nvPr/>
        </p:nvPicPr>
        <p:blipFill>
          <a:blip r:embed="rId1"/>
          <a:stretch/>
        </p:blipFill>
        <p:spPr>
          <a:xfrm>
            <a:off x="695520" y="0"/>
            <a:ext cx="10944000" cy="6856920"/>
          </a:xfrm>
          <a:prstGeom prst="rect">
            <a:avLst/>
          </a:prstGeom>
          <a:ln>
            <a:noFill/>
          </a:ln>
        </p:spPr>
      </p:pic>
    </p:spTree>
  </p:cSld>
  <p:timing>
    <p:tnLst>
      <p:par>
        <p:cTn id="5" dur="indefinite" restart="never" nodeType="tmRoot">
          <p:childTnLst>
            <p:seq>
              <p:cTn id="6"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5" name="CustomShape 1"/>
          <p:cNvSpPr/>
          <p:nvPr/>
        </p:nvSpPr>
        <p:spPr>
          <a:xfrm>
            <a:off x="4095720" y="142920"/>
            <a:ext cx="8094960" cy="6427800"/>
          </a:xfrm>
          <a:prstGeom prst="rect">
            <a:avLst/>
          </a:prstGeom>
          <a:blipFill>
            <a:blip r:embed="rId1"/>
            <a:stretch>
              <a:fillRect/>
            </a:stretch>
          </a:blipFill>
          <a:ln>
            <a:noFill/>
          </a:ln>
        </p:spPr>
        <p:style>
          <a:lnRef idx="0"/>
          <a:fillRef idx="0"/>
          <a:effectRef idx="0"/>
          <a:fontRef idx="minor"/>
        </p:style>
      </p:sp>
      <p:sp>
        <p:nvSpPr>
          <p:cNvPr id="266" name="CustomShape 2"/>
          <p:cNvSpPr/>
          <p:nvPr/>
        </p:nvSpPr>
        <p:spPr>
          <a:xfrm>
            <a:off x="78840" y="0"/>
            <a:ext cx="3862440" cy="2491920"/>
          </a:xfrm>
          <a:prstGeom prst="rect">
            <a:avLst/>
          </a:prstGeom>
          <a:noFill/>
          <a:ln>
            <a:noFill/>
          </a:ln>
        </p:spPr>
        <p:style>
          <a:lnRef idx="0"/>
          <a:fillRef idx="0"/>
          <a:effectRef idx="0"/>
          <a:fontRef idx="minor"/>
        </p:style>
        <p:txBody>
          <a:bodyPr lIns="0" rIns="0" tIns="57960" bIns="0"/>
          <a:p>
            <a:pPr marL="300240">
              <a:lnSpc>
                <a:spcPct val="100000"/>
              </a:lnSpc>
              <a:spcBef>
                <a:spcPts val="20"/>
              </a:spcBef>
            </a:pPr>
            <a:endParaRPr b="0" lang="en-US" sz="1800" spc="-1" strike="noStrike">
              <a:solidFill>
                <a:srgbClr val="000000"/>
              </a:solidFill>
              <a:uFill>
                <a:solidFill>
                  <a:srgbClr val="ffffff"/>
                </a:solidFill>
              </a:uFill>
              <a:latin typeface="Arial"/>
            </a:endParaRPr>
          </a:p>
          <a:p>
            <a:pPr marL="243360" algn="ctr">
              <a:lnSpc>
                <a:spcPct val="100000"/>
              </a:lnSpc>
              <a:spcBef>
                <a:spcPts val="6"/>
              </a:spcBef>
            </a:pPr>
            <a:r>
              <a:rPr b="0" lang="en-US" sz="2400" spc="1" strike="noStrike">
                <a:solidFill>
                  <a:srgbClr val="2f859c"/>
                </a:solidFill>
                <a:uFill>
                  <a:solidFill>
                    <a:srgbClr val="ffffff"/>
                  </a:solidFill>
                </a:uFill>
                <a:latin typeface="Noto Sans CJK JP Regular"/>
                <a:ea typeface="DejaVu Sans"/>
              </a:rPr>
              <a:t>宜蘭縣春</a:t>
            </a:r>
            <a:r>
              <a:rPr b="0" lang="en-US" sz="2400" spc="-1" strike="noStrike">
                <a:solidFill>
                  <a:srgbClr val="2f859c"/>
                </a:solidFill>
                <a:uFill>
                  <a:solidFill>
                    <a:srgbClr val="ffffff"/>
                  </a:solidFill>
                </a:uFill>
                <a:latin typeface="Noto Sans CJK JP Regular"/>
                <a:ea typeface="DejaVu Sans"/>
              </a:rPr>
              <a:t>遊專案</a:t>
            </a:r>
            <a:r>
              <a:rPr b="0" lang="en-US" sz="2400" spc="-55" strike="noStrike">
                <a:solidFill>
                  <a:srgbClr val="2f859c"/>
                </a:solidFill>
                <a:uFill>
                  <a:solidFill>
                    <a:srgbClr val="ffffff"/>
                  </a:solidFill>
                </a:uFill>
                <a:latin typeface="Noto Sans CJK JP Regular"/>
                <a:ea typeface="DejaVu Sans"/>
              </a:rPr>
              <a:t> </a:t>
            </a:r>
            <a:r>
              <a:rPr b="1" lang="en-US" sz="2400" spc="-114" strike="noStrike">
                <a:solidFill>
                  <a:srgbClr val="2f859c"/>
                </a:solidFill>
                <a:uFill>
                  <a:solidFill>
                    <a:srgbClr val="ffffff"/>
                  </a:solidFill>
                </a:uFill>
                <a:latin typeface="Trebuchet MS"/>
                <a:ea typeface="DejaVu Sans"/>
              </a:rPr>
              <a:t>4/1~6/30</a:t>
            </a:r>
            <a:endParaRPr b="0" lang="en-US" sz="2400" spc="-1" strike="noStrike">
              <a:solidFill>
                <a:srgbClr val="000000"/>
              </a:solidFill>
              <a:uFill>
                <a:solidFill>
                  <a:srgbClr val="ffffff"/>
                </a:solidFill>
              </a:uFill>
              <a:latin typeface="Arial"/>
            </a:endParaRPr>
          </a:p>
          <a:p>
            <a:pPr marL="243360" algn="ctr">
              <a:lnSpc>
                <a:spcPct val="100000"/>
              </a:lnSpc>
              <a:spcBef>
                <a:spcPts val="6"/>
              </a:spcBef>
            </a:pPr>
            <a:endParaRPr b="0" lang="en-US" sz="2400" spc="-1" strike="noStrike">
              <a:solidFill>
                <a:srgbClr val="000000"/>
              </a:solidFill>
              <a:uFill>
                <a:solidFill>
                  <a:srgbClr val="ffffff"/>
                </a:solidFill>
              </a:uFill>
              <a:latin typeface="Arial"/>
            </a:endParaRPr>
          </a:p>
          <a:p>
            <a:pPr marL="241200" algn="ctr">
              <a:lnSpc>
                <a:spcPct val="100000"/>
              </a:lnSpc>
            </a:pPr>
            <a:r>
              <a:rPr b="1" lang="en-US" sz="2400" spc="1" strike="noStrike">
                <a:solidFill>
                  <a:srgbClr val="ff0000"/>
                </a:solidFill>
                <a:uFill>
                  <a:solidFill>
                    <a:srgbClr val="ffffff"/>
                  </a:solidFill>
                </a:uFill>
                <a:latin typeface="Noto Sans CJK JP Regular"/>
                <a:ea typeface="DejaVu Sans"/>
              </a:rPr>
              <a:t>經費用</a:t>
            </a:r>
            <a:r>
              <a:rPr b="1" lang="en-US" sz="2400" spc="-1" strike="noStrike">
                <a:solidFill>
                  <a:srgbClr val="ff0000"/>
                </a:solidFill>
                <a:uFill>
                  <a:solidFill>
                    <a:srgbClr val="ffffff"/>
                  </a:solidFill>
                </a:uFill>
                <a:latin typeface="Noto Sans CJK JP Regular"/>
                <a:ea typeface="DejaVu Sans"/>
              </a:rPr>
              <a:t>罄則提前截止</a:t>
            </a:r>
            <a:endParaRPr b="0" lang="en-US" sz="2400" spc="-1" strike="noStrike">
              <a:solidFill>
                <a:srgbClr val="000000"/>
              </a:solidFill>
              <a:uFill>
                <a:solidFill>
                  <a:srgbClr val="ffffff"/>
                </a:solidFill>
              </a:uFill>
              <a:latin typeface="Arial"/>
            </a:endParaRPr>
          </a:p>
          <a:p>
            <a:pPr marL="241200" algn="ctr">
              <a:lnSpc>
                <a:spcPct val="100000"/>
              </a:lnSpc>
            </a:pPr>
            <a:endParaRPr b="0" lang="en-US" sz="2400" spc="-1" strike="noStrike">
              <a:solidFill>
                <a:srgbClr val="000000"/>
              </a:solidFill>
              <a:uFill>
                <a:solidFill>
                  <a:srgbClr val="ffffff"/>
                </a:solidFill>
              </a:uFill>
              <a:latin typeface="Arial"/>
            </a:endParaRPr>
          </a:p>
          <a:p>
            <a:pPr marL="241200" algn="ctr">
              <a:lnSpc>
                <a:spcPct val="100000"/>
              </a:lnSpc>
            </a:pPr>
            <a:r>
              <a:rPr b="1" lang="en-US" sz="2400" spc="-1" strike="noStrike">
                <a:solidFill>
                  <a:srgbClr val="ff0000"/>
                </a:solidFill>
                <a:uFill>
                  <a:solidFill>
                    <a:srgbClr val="ffffff"/>
                  </a:solidFill>
                </a:uFill>
                <a:latin typeface="Noto Sans CJK JP Regular"/>
                <a:ea typeface="DejaVu Sans"/>
              </a:rPr>
              <a:t>2,400</a:t>
            </a:r>
            <a:r>
              <a:rPr b="1" lang="en-US" sz="2400" spc="-1" strike="noStrike">
                <a:solidFill>
                  <a:srgbClr val="ff0000"/>
                </a:solidFill>
                <a:uFill>
                  <a:solidFill>
                    <a:srgbClr val="ffffff"/>
                  </a:solidFill>
                </a:uFill>
                <a:latin typeface="Noto Sans CJK JP Regular"/>
                <a:ea typeface="DejaVu Sans"/>
              </a:rPr>
              <a:t>萬／</a:t>
            </a:r>
            <a:r>
              <a:rPr b="1" lang="en-US" sz="2400" spc="-1" strike="noStrike">
                <a:solidFill>
                  <a:srgbClr val="ff0000"/>
                </a:solidFill>
                <a:uFill>
                  <a:solidFill>
                    <a:srgbClr val="ffffff"/>
                  </a:solidFill>
                </a:uFill>
                <a:latin typeface="Noto Sans CJK JP Regular"/>
                <a:ea typeface="DejaVu Sans"/>
              </a:rPr>
              <a:t>48,000</a:t>
            </a:r>
            <a:r>
              <a:rPr b="1" lang="en-US" sz="2400" spc="-1" strike="noStrike">
                <a:solidFill>
                  <a:srgbClr val="ff0000"/>
                </a:solidFill>
                <a:uFill>
                  <a:solidFill>
                    <a:srgbClr val="ffffff"/>
                  </a:solidFill>
                </a:uFill>
                <a:latin typeface="Noto Sans CJK JP Regular"/>
                <a:ea typeface="DejaVu Sans"/>
              </a:rPr>
              <a:t>間</a:t>
            </a:r>
            <a:endParaRPr b="0" lang="en-US" sz="2400" spc="-1" strike="noStrike">
              <a:solidFill>
                <a:srgbClr val="000000"/>
              </a:solidFill>
              <a:uFill>
                <a:solidFill>
                  <a:srgbClr val="ffffff"/>
                </a:solidFill>
              </a:uFill>
              <a:latin typeface="Arial"/>
            </a:endParaRPr>
          </a:p>
          <a:p>
            <a:pPr marL="241200">
              <a:lnSpc>
                <a:spcPct val="100000"/>
              </a:lnSpc>
            </a:pPr>
            <a:endParaRPr b="0" lang="en-US" sz="2400" spc="-1" strike="noStrike">
              <a:solidFill>
                <a:srgbClr val="000000"/>
              </a:solidFill>
              <a:uFill>
                <a:solidFill>
                  <a:srgbClr val="ffffff"/>
                </a:solidFill>
              </a:uFill>
              <a:latin typeface="Arial"/>
            </a:endParaRPr>
          </a:p>
        </p:txBody>
      </p:sp>
      <p:sp>
        <p:nvSpPr>
          <p:cNvPr id="267" name="CustomShape 3"/>
          <p:cNvSpPr/>
          <p:nvPr/>
        </p:nvSpPr>
        <p:spPr>
          <a:xfrm>
            <a:off x="479520" y="2781000"/>
            <a:ext cx="3167280" cy="1655280"/>
          </a:xfrm>
          <a:prstGeom prst="wedgeRectCallout">
            <a:avLst>
              <a:gd name="adj1" fmla="val 85139"/>
              <a:gd name="adj2" fmla="val -24630"/>
            </a:avLst>
          </a:prstGeom>
          <a:solidFill>
            <a:schemeClr val="bg1"/>
          </a:solidFill>
          <a:ln>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800" spc="-1" strike="noStrike">
                <a:solidFill>
                  <a:srgbClr val="ff0000"/>
                </a:solidFill>
                <a:uFill>
                  <a:solidFill>
                    <a:srgbClr val="ffffff"/>
                  </a:solidFill>
                </a:uFill>
                <a:latin typeface="Arial"/>
                <a:ea typeface="DejaVu Sans"/>
              </a:rPr>
              <a:t>宜蘭縣政府加碼方案</a:t>
            </a:r>
            <a:endParaRPr b="0" lang="en-US" sz="1800" spc="-1" strike="noStrike">
              <a:solidFill>
                <a:srgbClr val="000000"/>
              </a:solidFill>
              <a:uFill>
                <a:solidFill>
                  <a:srgbClr val="ffffff"/>
                </a:solidFill>
              </a:uFill>
              <a:latin typeface="Arial"/>
            </a:endParaRPr>
          </a:p>
          <a:p>
            <a:pPr algn="ctr">
              <a:lnSpc>
                <a:spcPct val="100000"/>
              </a:lnSpc>
            </a:pPr>
            <a:endParaRPr b="0" lang="en-US" sz="1800" spc="-1" strike="noStrike">
              <a:solidFill>
                <a:srgbClr val="000000"/>
              </a:solidFill>
              <a:uFill>
                <a:solidFill>
                  <a:srgbClr val="ffffff"/>
                </a:solidFill>
              </a:uFill>
              <a:latin typeface="Arial"/>
            </a:endParaRPr>
          </a:p>
          <a:p>
            <a:pPr algn="ctr">
              <a:lnSpc>
                <a:spcPct val="100000"/>
              </a:lnSpc>
            </a:pPr>
            <a:r>
              <a:rPr b="0" lang="en-US" sz="1800" spc="-1" strike="noStrike">
                <a:solidFill>
                  <a:srgbClr val="000000"/>
                </a:solidFill>
                <a:uFill>
                  <a:solidFill>
                    <a:srgbClr val="ffffff"/>
                  </a:solidFill>
                </a:uFill>
                <a:latin typeface="Arial"/>
                <a:ea typeface="DejaVu Sans"/>
              </a:rPr>
              <a:t>5-6</a:t>
            </a:r>
            <a:r>
              <a:rPr b="0" lang="en-US" sz="1800" spc="-1" strike="noStrike">
                <a:solidFill>
                  <a:srgbClr val="000000"/>
                </a:solidFill>
                <a:uFill>
                  <a:solidFill>
                    <a:srgbClr val="ffffff"/>
                  </a:solidFill>
                </a:uFill>
                <a:latin typeface="Arial"/>
                <a:ea typeface="DejaVu Sans"/>
              </a:rPr>
              <a:t>月(週日至週四)住宿宜蘭，憑旅宿業者發給之住宿憑證，折抵消費</a:t>
            </a:r>
            <a:r>
              <a:rPr b="0" lang="en-US" sz="1800" spc="-1" strike="noStrike">
                <a:solidFill>
                  <a:srgbClr val="000000"/>
                </a:solidFill>
                <a:uFill>
                  <a:solidFill>
                    <a:srgbClr val="ffffff"/>
                  </a:solidFill>
                </a:uFill>
                <a:latin typeface="Arial"/>
                <a:ea typeface="DejaVu Sans"/>
              </a:rPr>
              <a:t>200</a:t>
            </a:r>
            <a:r>
              <a:rPr b="0" lang="en-US" sz="1800" spc="-1" strike="noStrike">
                <a:solidFill>
                  <a:srgbClr val="000000"/>
                </a:solidFill>
                <a:uFill>
                  <a:solidFill>
                    <a:srgbClr val="ffffff"/>
                  </a:solidFill>
                </a:uFill>
                <a:latin typeface="Arial"/>
                <a:ea typeface="DejaVu Sans"/>
              </a:rPr>
              <a:t>元。</a:t>
            </a:r>
            <a:endParaRPr b="0" lang="en-US" sz="1800" spc="-1" strike="noStrike">
              <a:solidFill>
                <a:srgbClr val="000000"/>
              </a:solidFill>
              <a:uFill>
                <a:solidFill>
                  <a:srgbClr val="ffffff"/>
                </a:solidFill>
              </a:uFill>
              <a:latin typeface="Arial"/>
            </a:endParaRPr>
          </a:p>
        </p:txBody>
      </p:sp>
    </p:spTree>
  </p:cSld>
  <p:timing>
    <p:tnLst>
      <p:par>
        <p:cTn id="7" dur="indefinite" restart="never" nodeType="tmRoot">
          <p:childTnLst>
            <p:seq>
              <p:cTn id="8" nodeType="mainSeq"/>
              <p:prevCondLst>
                <p:cond delay="0" evt="onPrev">
                  <p:tgtEl>
                    <p:sldTgt/>
                  </p:tgtEl>
                </p:cond>
              </p:prevCondLst>
              <p:nextCondLst>
                <p:cond delay="0" evt="onNext">
                  <p:tgtEl>
                    <p:sldTgt/>
                  </p:tgtEl>
                </p:cond>
              </p:nextCondLst>
            </p:seq>
          </p:childTnLst>
        </p:cTn>
      </p:par>
    </p:tnLst>
  </p:timing>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268" name="圖片 4" descr=""/>
          <p:cNvPicPr/>
          <p:nvPr/>
        </p:nvPicPr>
        <p:blipFill>
          <a:blip r:embed="rId1"/>
          <a:stretch/>
        </p:blipFill>
        <p:spPr>
          <a:xfrm>
            <a:off x="3671280" y="0"/>
            <a:ext cx="4848480" cy="6856920"/>
          </a:xfrm>
          <a:prstGeom prst="rect">
            <a:avLst/>
          </a:prstGeom>
          <a:ln>
            <a:noFill/>
          </a:ln>
        </p:spPr>
      </p:pic>
    </p:spTree>
  </p:cSld>
  <p:timing>
    <p:tnLst>
      <p:par>
        <p:cTn id="9" dur="indefinite" restart="never" nodeType="tmRoot">
          <p:childTnLst>
            <p:seq>
              <p:cTn id="10" nodeType="mainSeq"/>
              <p:prevCondLst>
                <p:cond delay="0" evt="onPrev">
                  <p:tgtEl>
                    <p:sldTgt/>
                  </p:tgtEl>
                </p:cond>
              </p:prevCondLst>
              <p:nextCondLst>
                <p:cond delay="0" evt="onNext">
                  <p:tgtEl>
                    <p:sldTgt/>
                  </p:tgtEl>
                </p:cond>
              </p:nextCondLst>
            </p:seq>
          </p:childTnLst>
        </p:cTn>
      </p:par>
    </p:tnLst>
  </p:timing>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69" name="CustomShape 1"/>
          <p:cNvSpPr/>
          <p:nvPr/>
        </p:nvSpPr>
        <p:spPr>
          <a:xfrm>
            <a:off x="1048680" y="2652480"/>
            <a:ext cx="9948240" cy="1156680"/>
          </a:xfrm>
          <a:prstGeom prst="rect">
            <a:avLst/>
          </a:prstGeom>
          <a:noFill/>
          <a:ln>
            <a:noFill/>
          </a:ln>
        </p:spPr>
        <p:style>
          <a:lnRef idx="0"/>
          <a:fillRef idx="0"/>
          <a:effectRef idx="0"/>
          <a:fontRef idx="minor"/>
        </p:style>
        <p:txBody>
          <a:bodyPr lIns="0" rIns="0" tIns="12240" bIns="0" anchor="ctr"/>
          <a:p>
            <a:pPr marL="12600" algn="ctr">
              <a:lnSpc>
                <a:spcPct val="100000"/>
              </a:lnSpc>
              <a:spcBef>
                <a:spcPts val="96"/>
              </a:spcBef>
            </a:pPr>
            <a:r>
              <a:rPr b="0" lang="en-US" sz="3400" spc="-1" strike="noStrike">
                <a:solidFill>
                  <a:srgbClr val="000000"/>
                </a:solidFill>
                <a:uFill>
                  <a:solidFill>
                    <a:srgbClr val="ffffff"/>
                  </a:solidFill>
                </a:uFill>
                <a:latin typeface="標楷體"/>
                <a:ea typeface="標楷體"/>
              </a:rPr>
              <a:t>交通部觀光局獎助直轄市及縣(市)政府</a:t>
            </a:r>
            <a:br/>
            <a:r>
              <a:rPr b="0" lang="en-US" sz="3400" spc="-1" strike="noStrike">
                <a:solidFill>
                  <a:srgbClr val="000000"/>
                </a:solidFill>
                <a:uFill>
                  <a:solidFill>
                    <a:srgbClr val="ffffff"/>
                  </a:solidFill>
                </a:uFill>
                <a:latin typeface="標楷體"/>
                <a:ea typeface="標楷體"/>
              </a:rPr>
              <a:t>推動國民旅遊實施要點</a:t>
            </a:r>
            <a:endParaRPr b="0" lang="en-US" sz="3400" spc="-1" strike="noStrike">
              <a:solidFill>
                <a:srgbClr val="000000"/>
              </a:solidFill>
              <a:uFill>
                <a:solidFill>
                  <a:srgbClr val="ffffff"/>
                </a:solidFill>
              </a:uFill>
              <a:latin typeface="Arial"/>
            </a:endParaRPr>
          </a:p>
        </p:txBody>
      </p:sp>
    </p:spTree>
  </p:cSld>
  <p:timing>
    <p:tnLst>
      <p:par>
        <p:cTn id="11" dur="indefinite" restart="never" nodeType="tmRoot">
          <p:childTnLst>
            <p:seq>
              <p:cTn id="12" nodeType="mainSeq"/>
              <p:prevCondLst>
                <p:cond delay="0" evt="onPrev">
                  <p:tgtEl>
                    <p:sldTgt/>
                  </p:tgtEl>
                </p:cond>
              </p:prevCondLst>
              <p:nextCondLst>
                <p:cond delay="0" evt="onNext">
                  <p:tgtEl>
                    <p:sldTgt/>
                  </p:tgtEl>
                </p:cond>
              </p:nextCondLst>
            </p:seq>
          </p:childTnLst>
        </p:cTn>
      </p:par>
    </p:tnLst>
  </p:timing>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0" name="CustomShape 1"/>
          <p:cNvSpPr/>
          <p:nvPr/>
        </p:nvSpPr>
        <p:spPr>
          <a:xfrm>
            <a:off x="763920" y="1196640"/>
            <a:ext cx="10730520" cy="5209560"/>
          </a:xfrm>
          <a:prstGeom prst="rect">
            <a:avLst/>
          </a:prstGeom>
          <a:noFill/>
          <a:ln>
            <a:noFill/>
          </a:ln>
        </p:spPr>
        <p:style>
          <a:lnRef idx="0"/>
          <a:fillRef idx="0"/>
          <a:effectRef idx="0"/>
          <a:fontRef idx="minor"/>
        </p:style>
        <p:txBody>
          <a:bodyPr lIns="90000" rIns="90000" tIns="45000" bIns="45000"/>
          <a:p>
            <a:pPr>
              <a:lnSpc>
                <a:spcPct val="100000"/>
              </a:lnSpc>
            </a:pPr>
            <a:r>
              <a:rPr b="0" lang="en-US" sz="2400" spc="-1" strike="noStrike">
                <a:solidFill>
                  <a:srgbClr val="000000"/>
                </a:solidFill>
                <a:uFill>
                  <a:solidFill>
                    <a:srgbClr val="ffffff"/>
                  </a:solidFill>
                </a:uFill>
                <a:latin typeface="標楷體"/>
                <a:ea typeface="標楷體"/>
              </a:rPr>
              <a:t>一、 交通部觀光局（以下簡稱本局）為獎助直轄市及縣(市)政府推動觀光活動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之產品化、特色化及在地化，以鼓勵國人從事國民旅遊，促進地方觀光產</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業發展，特訂定本要點。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二、 本要點所需經費由觀光發展基金支應。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三、 本要點所稱獎助對象為各直轄市及縣(市)政府；所稱合法旅宿業係指依法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取得觀光旅館業執照之觀光旅館或取得登記證之旅館及民宿。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四、本要點獎助期間自中華民國一百零八年四月一日起至一百零八年六月三十</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日止。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五、 獎助對象辦理下列事項（以下簡稱獎助事項）者，得向本局申請獎助：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（一） 鼓勵國人於當地留宿之措施。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（二） 獎勵旅行業包裝團體旅遊之措施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（三） 配合在地特色民俗節慶與觀光活動之措施。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（四） 導入旅遊創新或協助連結在地產業之措施。</a:t>
            </a:r>
            <a:r>
              <a:rPr b="0" lang="en-US" sz="2000" spc="-1" strike="noStrike">
                <a:solidFill>
                  <a:srgbClr val="000000"/>
                </a:solidFill>
                <a:uFill>
                  <a:solidFill>
                    <a:srgbClr val="ffffff"/>
                  </a:solidFill>
                </a:uFill>
                <a:latin typeface="標楷體"/>
                <a:ea typeface="標楷體"/>
              </a:rPr>
              <a:t> </a:t>
            </a:r>
            <a:endParaRPr b="0" lang="en-US" sz="2000" spc="-1" strike="noStrike">
              <a:solidFill>
                <a:srgbClr val="000000"/>
              </a:solidFill>
              <a:uFill>
                <a:solidFill>
                  <a:srgbClr val="ffffff"/>
                </a:solidFill>
              </a:uFill>
              <a:latin typeface="Arial"/>
            </a:endParaRPr>
          </a:p>
        </p:txBody>
      </p:sp>
      <p:sp>
        <p:nvSpPr>
          <p:cNvPr id="271" name="CustomShape 2"/>
          <p:cNvSpPr/>
          <p:nvPr/>
        </p:nvSpPr>
        <p:spPr>
          <a:xfrm>
            <a:off x="33840" y="278640"/>
            <a:ext cx="12191040" cy="57708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交通部觀光局獎助直轄市及縣(市)政府推動國民旅遊實施要點</a:t>
            </a:r>
            <a:endParaRPr b="0" lang="en-US" sz="3200" spc="-1" strike="noStrike">
              <a:solidFill>
                <a:srgbClr val="000000"/>
              </a:solidFill>
              <a:uFill>
                <a:solidFill>
                  <a:srgbClr val="ffffff"/>
                </a:solidFill>
              </a:uFill>
              <a:latin typeface="Arial"/>
            </a:endParaRPr>
          </a:p>
        </p:txBody>
      </p:sp>
    </p:spTree>
  </p:cSld>
  <p:timing>
    <p:tnLst>
      <p:par>
        <p:cTn id="13" dur="indefinite" restart="never" nodeType="tmRoot">
          <p:childTnLst>
            <p:seq>
              <p:cTn id="14" nodeType="mainSeq"/>
              <p:prevCondLst>
                <p:cond delay="0" evt="onPrev">
                  <p:tgtEl>
                    <p:sldTgt/>
                  </p:tgtEl>
                </p:cond>
              </p:prevCondLst>
              <p:nextCondLst>
                <p:cond delay="0" evt="onNext">
                  <p:tgtEl>
                    <p:sldTgt/>
                  </p:tgtEl>
                </p:cond>
              </p:nextCondLst>
            </p:seq>
          </p:childTnLst>
        </p:cTn>
      </p:par>
    </p:tnLst>
  </p:timing>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2" name="CustomShape 1"/>
          <p:cNvSpPr/>
          <p:nvPr/>
        </p:nvSpPr>
        <p:spPr>
          <a:xfrm>
            <a:off x="763920" y="1196640"/>
            <a:ext cx="10730520" cy="5210280"/>
          </a:xfrm>
          <a:prstGeom prst="rect">
            <a:avLst/>
          </a:prstGeom>
          <a:noFill/>
          <a:ln>
            <a:noFill/>
          </a:ln>
        </p:spPr>
        <p:style>
          <a:lnRef idx="0"/>
          <a:fillRef idx="0"/>
          <a:effectRef idx="0"/>
          <a:fontRef idx="minor"/>
        </p:style>
        <p:txBody>
          <a:bodyPr lIns="90000" rIns="90000" tIns="45000" bIns="45000"/>
          <a:p>
            <a:pPr>
              <a:lnSpc>
                <a:spcPct val="100000"/>
              </a:lnSpc>
            </a:pPr>
            <a:r>
              <a:rPr b="0" lang="en-US" sz="2400" spc="-1" strike="noStrike">
                <a:solidFill>
                  <a:srgbClr val="000000"/>
                </a:solidFill>
                <a:uFill>
                  <a:solidFill>
                    <a:srgbClr val="ffffff"/>
                  </a:solidFill>
                </a:uFill>
                <a:latin typeface="標楷體"/>
                <a:ea typeface="標楷體"/>
              </a:rPr>
              <a:t>六、 獎助對象向本局申請獎助，應於一百零八年三月二十日前，提出申請表</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（附件一至三）或辦理獎助事項之計畫書。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前項計畫書至少應列明下列事項：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（一）名稱。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（二）宗旨或目標。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（三）辦理時間。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（四）主辦單位；有協辦單位時，應一併列明。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（五）接受獎助之產業或個人。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（六）獎助事項之詳細內容。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（七）人員編組及分工。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（八）經費來源、經費支用項目及其金額概估。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（九）預期成果及計畫績效衡量指標。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前項第八款應列明全部經費內容，包括自籌款金額與向本局及其他機關申</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請獎助之項目及金額。 </a:t>
            </a:r>
            <a:endParaRPr b="0" lang="en-US" sz="2400" spc="-1" strike="noStrike">
              <a:solidFill>
                <a:srgbClr val="000000"/>
              </a:solidFill>
              <a:uFill>
                <a:solidFill>
                  <a:srgbClr val="ffffff"/>
                </a:solidFill>
              </a:uFill>
              <a:latin typeface="Arial"/>
            </a:endParaRPr>
          </a:p>
        </p:txBody>
      </p:sp>
      <p:sp>
        <p:nvSpPr>
          <p:cNvPr id="273" name="CustomShape 2"/>
          <p:cNvSpPr/>
          <p:nvPr/>
        </p:nvSpPr>
        <p:spPr>
          <a:xfrm>
            <a:off x="33840" y="278640"/>
            <a:ext cx="12191040" cy="57708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交通部觀光局獎助直轄市及縣(市)政府推動國民旅遊實施要點</a:t>
            </a:r>
            <a:endParaRPr b="0" lang="en-US" sz="3200" spc="-1" strike="noStrike">
              <a:solidFill>
                <a:srgbClr val="000000"/>
              </a:solidFill>
              <a:uFill>
                <a:solidFill>
                  <a:srgbClr val="ffffff"/>
                </a:solidFill>
              </a:uFill>
              <a:latin typeface="Arial"/>
            </a:endParaRPr>
          </a:p>
        </p:txBody>
      </p:sp>
    </p:spTree>
  </p:cSld>
  <p:timing>
    <p:tnLst>
      <p:par>
        <p:cTn id="15" dur="indefinite" restart="never" nodeType="tmRoot">
          <p:childTnLst>
            <p:seq>
              <p:cTn id="16" nodeType="mainSeq"/>
              <p:prevCondLst>
                <p:cond delay="0" evt="onPrev">
                  <p:tgtEl>
                    <p:sldTgt/>
                  </p:tgtEl>
                </p:cond>
              </p:prevCondLst>
              <p:nextCondLst>
                <p:cond delay="0" evt="onNext">
                  <p:tgtEl>
                    <p:sldTgt/>
                  </p:tgtEl>
                </p:cond>
              </p:nextCondLst>
            </p:seq>
          </p:childTnLst>
        </p:cTn>
      </p:par>
    </p:tnLst>
  </p:timing>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4" name="CustomShape 1"/>
          <p:cNvSpPr/>
          <p:nvPr/>
        </p:nvSpPr>
        <p:spPr>
          <a:xfrm>
            <a:off x="763920" y="1196640"/>
            <a:ext cx="10730520" cy="4843800"/>
          </a:xfrm>
          <a:prstGeom prst="rect">
            <a:avLst/>
          </a:prstGeom>
          <a:noFill/>
          <a:ln>
            <a:noFill/>
          </a:ln>
        </p:spPr>
        <p:style>
          <a:lnRef idx="0"/>
          <a:fillRef idx="0"/>
          <a:effectRef idx="0"/>
          <a:fontRef idx="minor"/>
        </p:style>
        <p:txBody>
          <a:bodyPr lIns="90000" rIns="90000" tIns="45000" bIns="45000"/>
          <a:p>
            <a:pPr>
              <a:lnSpc>
                <a:spcPct val="100000"/>
              </a:lnSpc>
            </a:pPr>
            <a:r>
              <a:rPr b="0" lang="en-US" sz="2400" spc="-1" strike="noStrike">
                <a:solidFill>
                  <a:srgbClr val="000000"/>
                </a:solidFill>
                <a:uFill>
                  <a:solidFill>
                    <a:srgbClr val="ffffff"/>
                  </a:solidFill>
                </a:uFill>
                <a:latin typeface="標楷體"/>
                <a:ea typeface="標楷體"/>
              </a:rPr>
              <a:t>七、 獎助對象申請時，依其計畫類別，以下列原則核定獎助數額：</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（一）自由行旅客住宿優惠措施：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1. </a:t>
            </a:r>
            <a:r>
              <a:rPr b="0" lang="en-US" sz="2400" spc="-1" strike="noStrike">
                <a:solidFill>
                  <a:srgbClr val="000000"/>
                </a:solidFill>
                <a:uFill>
                  <a:solidFill>
                    <a:srgbClr val="ffffff"/>
                  </a:solidFill>
                </a:uFill>
                <a:latin typeface="標楷體"/>
                <a:ea typeface="標楷體"/>
              </a:rPr>
              <a:t>須住宿「臺灣旅宿網」活動專區公告參與獎助活動之合法旅宿業；</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合法旅宿業者並應遵守本局及獎助對象之規範。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2. </a:t>
            </a:r>
            <a:r>
              <a:rPr b="0" lang="en-US" sz="2400" spc="-1" strike="noStrike">
                <a:solidFill>
                  <a:srgbClr val="000000"/>
                </a:solidFill>
                <a:uFill>
                  <a:solidFill>
                    <a:srgbClr val="ffffff"/>
                  </a:solidFill>
                </a:uFill>
                <a:latin typeface="標楷體"/>
                <a:ea typeface="標楷體"/>
              </a:rPr>
              <a:t>一個房間一個晚上依實際住宿房價折抵新臺幣五百元，每人之身分</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證統一編號限使用一次，並需於周日至周四間入住。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3.</a:t>
            </a:r>
            <a:r>
              <a:rPr b="0" lang="en-US" sz="2400" spc="-1" strike="noStrike">
                <a:solidFill>
                  <a:srgbClr val="000000"/>
                </a:solidFill>
                <a:uFill>
                  <a:solidFill>
                    <a:srgbClr val="ffffff"/>
                  </a:solidFill>
                </a:uFill>
                <a:latin typeface="標楷體"/>
                <a:ea typeface="標楷體"/>
              </a:rPr>
              <a:t>住宿當日年齡已屆滿十八歲以上四十歲以下，且已使用前款折抵者，</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住宿以下地區，一個房間一個晚上依實際住宿房價可個別多使用一</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次新臺幣五百元折抵：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金門縣、連江縣、澎湖縣、臺東縣綠島鄉或屏東縣琉球鄉。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2)</a:t>
            </a:r>
            <a:r>
              <a:rPr b="0" lang="en-US" sz="2400" spc="-1" strike="noStrike">
                <a:solidFill>
                  <a:srgbClr val="000000"/>
                </a:solidFill>
                <a:uFill>
                  <a:solidFill>
                    <a:srgbClr val="ffffff"/>
                  </a:solidFill>
                </a:uFill>
                <a:latin typeface="標楷體"/>
                <a:ea typeface="標楷體"/>
              </a:rPr>
              <a:t>本局公布「小鎮漫遊年」四十個小鎮之民宿。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宜蘭縣：頭城鎮、宜蘭市。</a:t>
            </a:r>
            <a:endParaRPr b="0" lang="en-US" sz="2400" spc="-1" strike="noStrike">
              <a:solidFill>
                <a:srgbClr val="000000"/>
              </a:solidFill>
              <a:uFill>
                <a:solidFill>
                  <a:srgbClr val="ffffff"/>
                </a:solidFill>
              </a:uFill>
              <a:latin typeface="Arial"/>
            </a:endParaRPr>
          </a:p>
        </p:txBody>
      </p:sp>
      <p:sp>
        <p:nvSpPr>
          <p:cNvPr id="275" name="CustomShape 2"/>
          <p:cNvSpPr/>
          <p:nvPr/>
        </p:nvSpPr>
        <p:spPr>
          <a:xfrm>
            <a:off x="33840" y="278640"/>
            <a:ext cx="12191040" cy="57708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交通部觀光局獎助直轄市及縣(市)政府推動國民旅遊實施要點</a:t>
            </a:r>
            <a:endParaRPr b="0" lang="en-US" sz="3200" spc="-1" strike="noStrike">
              <a:solidFill>
                <a:srgbClr val="000000"/>
              </a:solidFill>
              <a:uFill>
                <a:solidFill>
                  <a:srgbClr val="ffffff"/>
                </a:solidFill>
              </a:uFill>
              <a:latin typeface="Arial"/>
            </a:endParaRPr>
          </a:p>
        </p:txBody>
      </p:sp>
    </p:spTree>
  </p:cSld>
  <p:timing>
    <p:tnLst>
      <p:par>
        <p:cTn id="17" dur="indefinite" restart="never" nodeType="tmRoot">
          <p:childTnLst>
            <p:seq>
              <p:cTn id="18" nodeType="mainSeq"/>
              <p:prevCondLst>
                <p:cond delay="0" evt="onPrev">
                  <p:tgtEl>
                    <p:sldTgt/>
                  </p:tgtEl>
                </p:cond>
              </p:prevCondLst>
              <p:nextCondLst>
                <p:cond delay="0" evt="onNext">
                  <p:tgtEl>
                    <p:sldTgt/>
                  </p:tgtEl>
                </p:cond>
              </p:nextCondLst>
            </p:seq>
          </p:childTnLst>
        </p:cTn>
      </p:par>
    </p:tnLst>
  </p:timing>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6" name="CustomShape 1"/>
          <p:cNvSpPr/>
          <p:nvPr/>
        </p:nvSpPr>
        <p:spPr>
          <a:xfrm>
            <a:off x="695520" y="1371600"/>
            <a:ext cx="10730520" cy="3747240"/>
          </a:xfrm>
          <a:prstGeom prst="rect">
            <a:avLst/>
          </a:prstGeom>
          <a:noFill/>
          <a:ln>
            <a:noFill/>
          </a:ln>
        </p:spPr>
        <p:style>
          <a:lnRef idx="0"/>
          <a:fillRef idx="0"/>
          <a:effectRef idx="0"/>
          <a:fontRef idx="minor"/>
        </p:style>
        <p:txBody>
          <a:bodyPr lIns="90000" rIns="90000" tIns="45000" bIns="45000"/>
          <a:p>
            <a:pPr>
              <a:lnSpc>
                <a:spcPct val="100000"/>
              </a:lnSpc>
            </a:pPr>
            <a:r>
              <a:rPr b="0" lang="en-US" sz="2400" spc="-1" strike="noStrike">
                <a:solidFill>
                  <a:srgbClr val="000000"/>
                </a:solidFill>
                <a:uFill>
                  <a:solidFill>
                    <a:srgbClr val="ffffff"/>
                  </a:solidFill>
                </a:uFill>
                <a:latin typeface="標楷體"/>
                <a:ea typeface="標楷體"/>
              </a:rPr>
              <a:t>（二）團體旅遊優惠措施：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1. </a:t>
            </a:r>
            <a:r>
              <a:rPr b="0" lang="en-US" sz="2400" spc="-1" strike="noStrike">
                <a:solidFill>
                  <a:srgbClr val="000000"/>
                </a:solidFill>
                <a:uFill>
                  <a:solidFill>
                    <a:srgbClr val="ffffff"/>
                  </a:solidFill>
                </a:uFill>
                <a:latin typeface="標楷體"/>
                <a:ea typeface="標楷體"/>
              </a:rPr>
              <a:t>須合法設立之旅行業辦理國人國內旅遊，安排住宿合法旅宿業，並使</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用合法之交通工具。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2. </a:t>
            </a:r>
            <a:r>
              <a:rPr b="0" lang="en-US" sz="2400" spc="-1" strike="noStrike">
                <a:solidFill>
                  <a:srgbClr val="000000"/>
                </a:solidFill>
                <a:uFill>
                  <a:solidFill>
                    <a:srgbClr val="ffffff"/>
                  </a:solidFill>
                </a:uFill>
                <a:latin typeface="標楷體"/>
                <a:ea typeface="標楷體"/>
              </a:rPr>
              <a:t>行程需二天一夜以上，且安排於放假日未超過一天。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3. </a:t>
            </a:r>
            <a:r>
              <a:rPr b="0" lang="en-US" sz="2400" spc="-1" strike="noStrike">
                <a:solidFill>
                  <a:srgbClr val="000000"/>
                </a:solidFill>
                <a:uFill>
                  <a:solidFill>
                    <a:srgbClr val="ffffff"/>
                  </a:solidFill>
                </a:uFill>
                <a:latin typeface="標楷體"/>
                <a:ea typeface="標楷體"/>
              </a:rPr>
              <a:t>行程安排應納入當地本局公布「小鎮漫遊年」之小鎮。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4. </a:t>
            </a:r>
            <a:r>
              <a:rPr b="0" lang="en-US" sz="2400" spc="-1" strike="noStrike">
                <a:solidFill>
                  <a:srgbClr val="000000"/>
                </a:solidFill>
                <a:uFill>
                  <a:solidFill>
                    <a:srgbClr val="ffffff"/>
                  </a:solidFill>
                </a:uFill>
                <a:latin typeface="標楷體"/>
                <a:ea typeface="標楷體"/>
              </a:rPr>
              <a:t>每人每日獎助新臺幣五百元，每團至少十人，獎助上限三萬元；</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前往金門縣、連江縣或澎湖縣獎助上限五萬元；入住星級旅館獎助上</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限五萬元；辦理企業員工旅遊每團至少十人，獎助上限五萬元。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5. </a:t>
            </a:r>
            <a:r>
              <a:rPr b="0" lang="en-US" sz="2400" spc="-1" strike="noStrike">
                <a:solidFill>
                  <a:srgbClr val="000000"/>
                </a:solidFill>
                <a:uFill>
                  <a:solidFill>
                    <a:srgbClr val="ffffff"/>
                  </a:solidFill>
                </a:uFill>
                <a:latin typeface="標楷體"/>
                <a:ea typeface="標楷體"/>
              </a:rPr>
              <a:t>獎助上限為新臺幣八百萬元，獎助對象亦可自提加碼獎助。 </a:t>
            </a:r>
            <a:endParaRPr b="0" lang="en-US" sz="2400" spc="-1" strike="noStrike">
              <a:solidFill>
                <a:srgbClr val="000000"/>
              </a:solidFill>
              <a:uFill>
                <a:solidFill>
                  <a:srgbClr val="ffffff"/>
                </a:solidFill>
              </a:uFill>
              <a:latin typeface="Arial"/>
            </a:endParaRPr>
          </a:p>
          <a:p>
            <a:pPr>
              <a:lnSpc>
                <a:spcPct val="100000"/>
              </a:lnSpc>
            </a:pPr>
            <a:endParaRPr b="0" lang="en-US" sz="2400" spc="-1" strike="noStrike">
              <a:solidFill>
                <a:srgbClr val="000000"/>
              </a:solidFill>
              <a:uFill>
                <a:solidFill>
                  <a:srgbClr val="ffffff"/>
                </a:solidFill>
              </a:uFill>
              <a:latin typeface="Arial"/>
            </a:endParaRPr>
          </a:p>
        </p:txBody>
      </p:sp>
      <p:sp>
        <p:nvSpPr>
          <p:cNvPr id="277" name="CustomShape 2"/>
          <p:cNvSpPr/>
          <p:nvPr/>
        </p:nvSpPr>
        <p:spPr>
          <a:xfrm>
            <a:off x="33840" y="278640"/>
            <a:ext cx="12191040" cy="57708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交通部觀光局獎助直轄市及縣(市)政府推動國民旅遊實施要點</a:t>
            </a:r>
            <a:endParaRPr b="0" lang="en-US" sz="3200" spc="-1" strike="noStrike">
              <a:solidFill>
                <a:srgbClr val="000000"/>
              </a:solidFill>
              <a:uFill>
                <a:solidFill>
                  <a:srgbClr val="ffffff"/>
                </a:solidFill>
              </a:uFill>
              <a:latin typeface="Arial"/>
            </a:endParaRPr>
          </a:p>
        </p:txBody>
      </p:sp>
    </p:spTree>
  </p:cSld>
  <p:timing>
    <p:tnLst>
      <p:par>
        <p:cTn id="19" dur="indefinite" restart="never" nodeType="tmRoot">
          <p:childTnLst>
            <p:seq>
              <p:cTn id="20" nodeType="mainSeq"/>
              <p:prevCondLst>
                <p:cond delay="0" evt="onPrev">
                  <p:tgtEl>
                    <p:sldTgt/>
                  </p:tgtEl>
                </p:cond>
              </p:prevCondLst>
              <p:nextCondLst>
                <p:cond delay="0" evt="onNext">
                  <p:tgtEl>
                    <p:sldTgt/>
                  </p:tgtEl>
                </p:cond>
              </p:nextCondLst>
            </p:seq>
          </p:childTnLst>
        </p:cTn>
      </p:par>
    </p:tnLst>
  </p:timing>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78" name="CustomShape 1"/>
          <p:cNvSpPr/>
          <p:nvPr/>
        </p:nvSpPr>
        <p:spPr>
          <a:xfrm>
            <a:off x="695520" y="1371600"/>
            <a:ext cx="10730520" cy="3746520"/>
          </a:xfrm>
          <a:prstGeom prst="rect">
            <a:avLst/>
          </a:prstGeom>
          <a:noFill/>
          <a:ln>
            <a:noFill/>
          </a:ln>
        </p:spPr>
        <p:style>
          <a:lnRef idx="0"/>
          <a:fillRef idx="0"/>
          <a:effectRef idx="0"/>
          <a:fontRef idx="minor"/>
        </p:style>
        <p:txBody>
          <a:bodyPr lIns="90000" rIns="90000" tIns="45000" bIns="45000"/>
          <a:p>
            <a:pPr>
              <a:lnSpc>
                <a:spcPct val="100000"/>
              </a:lnSpc>
            </a:pPr>
            <a:r>
              <a:rPr b="0" lang="en-US" sz="2400" spc="-1" strike="noStrike">
                <a:solidFill>
                  <a:srgbClr val="000000"/>
                </a:solidFill>
                <a:uFill>
                  <a:solidFill>
                    <a:srgbClr val="ffffff"/>
                  </a:solidFill>
                </a:uFill>
                <a:latin typeface="標楷體"/>
                <a:ea typeface="標楷體"/>
              </a:rPr>
              <a:t>（三）其他由獎助對象提案之活動措施。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舉辧傳統民俗節慶或彰顯地方特色之觀光活動或推廣會。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2.</a:t>
            </a:r>
            <a:r>
              <a:rPr b="0" lang="en-US" sz="2400" spc="-1" strike="noStrike">
                <a:solidFill>
                  <a:srgbClr val="000000"/>
                </a:solidFill>
                <a:uFill>
                  <a:solidFill>
                    <a:srgbClr val="ffffff"/>
                  </a:solidFill>
                </a:uFill>
                <a:latin typeface="標楷體"/>
                <a:ea typeface="標楷體"/>
              </a:rPr>
              <a:t>搭配前二款所提之配套措施。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3.</a:t>
            </a:r>
            <a:r>
              <a:rPr b="0" lang="en-US" sz="2400" spc="-1" strike="noStrike">
                <a:solidFill>
                  <a:srgbClr val="000000"/>
                </a:solidFill>
                <a:uFill>
                  <a:solidFill>
                    <a:srgbClr val="ffffff"/>
                  </a:solidFill>
                </a:uFill>
                <a:latin typeface="標楷體"/>
                <a:ea typeface="標楷體"/>
              </a:rPr>
              <a:t>本項獎助對象需自籌百分之二十經費，不可重複向本局提出其</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他獎助申請。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每個獎助對象可提多方案，合計最高獎助上限為新臺幣一千萬元。 </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本局獎助款項採分期獎助，除團體旅遊優惠措施外，預計分為二期，得</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由獎助對象納入預算；本局核撥百分之十之行政費用（活動提案除外），</a:t>
            </a:r>
            <a:endParaRPr b="0" lang="en-US" sz="2400" spc="-1" strike="noStrike">
              <a:solidFill>
                <a:srgbClr val="000000"/>
              </a:solidFill>
              <a:uFill>
                <a:solidFill>
                  <a:srgbClr val="ffffff"/>
                </a:solidFill>
              </a:uFill>
              <a:latin typeface="Arial"/>
            </a:endParaRPr>
          </a:p>
          <a:p>
            <a:pPr>
              <a:lnSpc>
                <a:spcPct val="10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以利辦理相關核銷行政作業。 </a:t>
            </a:r>
            <a:endParaRPr b="0" lang="en-US" sz="2400" spc="-1" strike="noStrike">
              <a:solidFill>
                <a:srgbClr val="000000"/>
              </a:solidFill>
              <a:uFill>
                <a:solidFill>
                  <a:srgbClr val="ffffff"/>
                </a:solidFill>
              </a:uFill>
              <a:latin typeface="Arial"/>
            </a:endParaRPr>
          </a:p>
        </p:txBody>
      </p:sp>
      <p:sp>
        <p:nvSpPr>
          <p:cNvPr id="279" name="CustomShape 2"/>
          <p:cNvSpPr/>
          <p:nvPr/>
        </p:nvSpPr>
        <p:spPr>
          <a:xfrm>
            <a:off x="33840" y="278640"/>
            <a:ext cx="12191040" cy="57708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交通部觀光局獎助直轄市及縣(市)政府推動國民旅遊實施要點</a:t>
            </a:r>
            <a:endParaRPr b="0" lang="en-US" sz="3200" spc="-1" strike="noStrike">
              <a:solidFill>
                <a:srgbClr val="000000"/>
              </a:solidFill>
              <a:uFill>
                <a:solidFill>
                  <a:srgbClr val="ffffff"/>
                </a:solidFill>
              </a:uFill>
              <a:latin typeface="Arial"/>
            </a:endParaRPr>
          </a:p>
        </p:txBody>
      </p:sp>
    </p:spTree>
  </p:cSld>
  <p:timing>
    <p:tnLst>
      <p:par>
        <p:cTn id="21" dur="indefinite" restart="never" nodeType="tmRoot">
          <p:childTnLst>
            <p:seq>
              <p:cTn id="22" nodeType="mainSeq"/>
              <p:prevCondLst>
                <p:cond delay="0" evt="onPrev">
                  <p:tgtEl>
                    <p:sldTgt/>
                  </p:tgtEl>
                </p:cond>
              </p:prevCondLst>
              <p:nextCondLst>
                <p:cond delay="0" evt="onNext">
                  <p:tgtEl>
                    <p:sldTgt/>
                  </p:tgtEl>
                </p:cond>
              </p:nextCondLst>
            </p:seq>
          </p:childTnLst>
        </p:cTn>
      </p:par>
    </p:tnLst>
  </p:timing>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0" name="CustomShape 1"/>
          <p:cNvSpPr/>
          <p:nvPr/>
        </p:nvSpPr>
        <p:spPr>
          <a:xfrm>
            <a:off x="1208880" y="797400"/>
            <a:ext cx="9879120" cy="5558760"/>
          </a:xfrm>
          <a:prstGeom prst="rect">
            <a:avLst/>
          </a:prstGeom>
          <a:blipFill>
            <a:blip r:embed="rId1"/>
            <a:stretch>
              <a:fillRect/>
            </a:stretch>
          </a:blipFill>
          <a:ln>
            <a:noFill/>
          </a:ln>
        </p:spPr>
        <p:style>
          <a:lnRef idx="0"/>
          <a:fillRef idx="0"/>
          <a:effectRef idx="0"/>
          <a:fontRef idx="minor"/>
        </p:style>
      </p:sp>
      <p:sp>
        <p:nvSpPr>
          <p:cNvPr id="281" name="CustomShape 2"/>
          <p:cNvSpPr/>
          <p:nvPr/>
        </p:nvSpPr>
        <p:spPr>
          <a:xfrm>
            <a:off x="1203840" y="792360"/>
            <a:ext cx="9889200" cy="5568840"/>
          </a:xfrm>
          <a:custGeom>
            <a:avLst/>
            <a:gdLst/>
            <a:ahLst/>
            <a:rect l="l" t="t" r="r" b="b"/>
            <a:pathLst>
              <a:path w="9890760" h="5570220">
                <a:moveTo>
                  <a:pt x="0" y="5570220"/>
                </a:moveTo>
                <a:lnTo>
                  <a:pt x="9890760" y="5570220"/>
                </a:lnTo>
                <a:lnTo>
                  <a:pt x="9890760" y="0"/>
                </a:lnTo>
                <a:lnTo>
                  <a:pt x="0" y="0"/>
                </a:lnTo>
                <a:lnTo>
                  <a:pt x="0" y="5570220"/>
                </a:lnTo>
                <a:close/>
              </a:path>
            </a:pathLst>
          </a:custGeom>
          <a:noFill/>
          <a:ln w="12600">
            <a:noFill/>
          </a:ln>
        </p:spPr>
        <p:style>
          <a:lnRef idx="0"/>
          <a:fillRef idx="0"/>
          <a:effectRef idx="0"/>
          <a:fontRef idx="minor"/>
        </p:style>
      </p:sp>
      <p:sp>
        <p:nvSpPr>
          <p:cNvPr id="282" name="CustomShape 3"/>
          <p:cNvSpPr/>
          <p:nvPr/>
        </p:nvSpPr>
        <p:spPr>
          <a:xfrm>
            <a:off x="3305160" y="5133600"/>
            <a:ext cx="139572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ffff"/>
                </a:solidFill>
                <a:uFill>
                  <a:solidFill>
                    <a:srgbClr val="ffffff"/>
                  </a:solidFill>
                </a:uFill>
                <a:latin typeface="Noto Sans CJK JP Regular"/>
                <a:ea typeface="DejaVu Sans"/>
              </a:rPr>
              <a:t>點選活動報名</a:t>
            </a:r>
            <a:endParaRPr b="0" lang="en-US" sz="1800" spc="-1" strike="noStrike">
              <a:solidFill>
                <a:srgbClr val="000000"/>
              </a:solidFill>
              <a:uFill>
                <a:solidFill>
                  <a:srgbClr val="ffffff"/>
                </a:solidFill>
              </a:uFill>
              <a:latin typeface="Arial"/>
            </a:endParaRPr>
          </a:p>
        </p:txBody>
      </p:sp>
      <p:sp>
        <p:nvSpPr>
          <p:cNvPr id="283" name="CustomShape 4"/>
          <p:cNvSpPr/>
          <p:nvPr/>
        </p:nvSpPr>
        <p:spPr>
          <a:xfrm>
            <a:off x="4952880" y="4714920"/>
            <a:ext cx="2665440" cy="1370880"/>
          </a:xfrm>
          <a:custGeom>
            <a:avLst/>
            <a:gdLst/>
            <a:ahLst/>
            <a:rect l="l" t="t" r="r" b="b"/>
            <a:pathLst>
              <a:path w="2667000" h="1372235">
                <a:moveTo>
                  <a:pt x="0" y="685800"/>
                </a:moveTo>
                <a:lnTo>
                  <a:pt x="5763" y="621623"/>
                </a:lnTo>
                <a:lnTo>
                  <a:pt x="22710" y="559113"/>
                </a:lnTo>
                <a:lnTo>
                  <a:pt x="50330" y="498533"/>
                </a:lnTo>
                <a:lnTo>
                  <a:pt x="88110" y="440148"/>
                </a:lnTo>
                <a:lnTo>
                  <a:pt x="135538" y="384221"/>
                </a:lnTo>
                <a:lnTo>
                  <a:pt x="162709" y="357261"/>
                </a:lnTo>
                <a:lnTo>
                  <a:pt x="192101" y="331015"/>
                </a:lnTo>
                <a:lnTo>
                  <a:pt x="223648" y="305514"/>
                </a:lnTo>
                <a:lnTo>
                  <a:pt x="257287" y="280793"/>
                </a:lnTo>
                <a:lnTo>
                  <a:pt x="292954" y="256885"/>
                </a:lnTo>
                <a:lnTo>
                  <a:pt x="330585" y="233821"/>
                </a:lnTo>
                <a:lnTo>
                  <a:pt x="370115" y="211635"/>
                </a:lnTo>
                <a:lnTo>
                  <a:pt x="411480" y="190360"/>
                </a:lnTo>
                <a:lnTo>
                  <a:pt x="454618" y="170029"/>
                </a:lnTo>
                <a:lnTo>
                  <a:pt x="499463" y="150676"/>
                </a:lnTo>
                <a:lnTo>
                  <a:pt x="545951" y="132331"/>
                </a:lnTo>
                <a:lnTo>
                  <a:pt x="594019" y="115030"/>
                </a:lnTo>
                <a:lnTo>
                  <a:pt x="643602" y="98805"/>
                </a:lnTo>
                <a:lnTo>
                  <a:pt x="694637" y="83688"/>
                </a:lnTo>
                <a:lnTo>
                  <a:pt x="747059" y="69713"/>
                </a:lnTo>
                <a:lnTo>
                  <a:pt x="800805" y="56912"/>
                </a:lnTo>
                <a:lnTo>
                  <a:pt x="855810" y="45319"/>
                </a:lnTo>
                <a:lnTo>
                  <a:pt x="912010" y="34966"/>
                </a:lnTo>
                <a:lnTo>
                  <a:pt x="969341" y="25887"/>
                </a:lnTo>
                <a:lnTo>
                  <a:pt x="1027740" y="18114"/>
                </a:lnTo>
                <a:lnTo>
                  <a:pt x="1087142" y="11681"/>
                </a:lnTo>
                <a:lnTo>
                  <a:pt x="1147482" y="6620"/>
                </a:lnTo>
                <a:lnTo>
                  <a:pt x="1208698" y="2964"/>
                </a:lnTo>
                <a:lnTo>
                  <a:pt x="1270725" y="746"/>
                </a:lnTo>
                <a:lnTo>
                  <a:pt x="1333500" y="0"/>
                </a:lnTo>
                <a:lnTo>
                  <a:pt x="1396274" y="746"/>
                </a:lnTo>
                <a:lnTo>
                  <a:pt x="1458301" y="2964"/>
                </a:lnTo>
                <a:lnTo>
                  <a:pt x="1519517" y="6620"/>
                </a:lnTo>
                <a:lnTo>
                  <a:pt x="1579857" y="11681"/>
                </a:lnTo>
                <a:lnTo>
                  <a:pt x="1639259" y="18114"/>
                </a:lnTo>
                <a:lnTo>
                  <a:pt x="1697658" y="25887"/>
                </a:lnTo>
                <a:lnTo>
                  <a:pt x="1754989" y="34966"/>
                </a:lnTo>
                <a:lnTo>
                  <a:pt x="1811189" y="45319"/>
                </a:lnTo>
                <a:lnTo>
                  <a:pt x="1866194" y="56912"/>
                </a:lnTo>
                <a:lnTo>
                  <a:pt x="1919940" y="69713"/>
                </a:lnTo>
                <a:lnTo>
                  <a:pt x="1972362" y="83688"/>
                </a:lnTo>
                <a:lnTo>
                  <a:pt x="2023397" y="98805"/>
                </a:lnTo>
                <a:lnTo>
                  <a:pt x="2072980" y="115030"/>
                </a:lnTo>
                <a:lnTo>
                  <a:pt x="2121048" y="132331"/>
                </a:lnTo>
                <a:lnTo>
                  <a:pt x="2167536" y="150676"/>
                </a:lnTo>
                <a:lnTo>
                  <a:pt x="2212381" y="170029"/>
                </a:lnTo>
                <a:lnTo>
                  <a:pt x="2255519" y="190360"/>
                </a:lnTo>
                <a:lnTo>
                  <a:pt x="2296884" y="211635"/>
                </a:lnTo>
                <a:lnTo>
                  <a:pt x="2336414" y="233821"/>
                </a:lnTo>
                <a:lnTo>
                  <a:pt x="2374045" y="256885"/>
                </a:lnTo>
                <a:lnTo>
                  <a:pt x="2409712" y="280793"/>
                </a:lnTo>
                <a:lnTo>
                  <a:pt x="2443351" y="305514"/>
                </a:lnTo>
                <a:lnTo>
                  <a:pt x="2474898" y="331015"/>
                </a:lnTo>
                <a:lnTo>
                  <a:pt x="2504290" y="357261"/>
                </a:lnTo>
                <a:lnTo>
                  <a:pt x="2531461" y="384221"/>
                </a:lnTo>
                <a:lnTo>
                  <a:pt x="2578889" y="440148"/>
                </a:lnTo>
                <a:lnTo>
                  <a:pt x="2616669" y="498533"/>
                </a:lnTo>
                <a:lnTo>
                  <a:pt x="2644289" y="559113"/>
                </a:lnTo>
                <a:lnTo>
                  <a:pt x="2661236" y="621623"/>
                </a:lnTo>
                <a:lnTo>
                  <a:pt x="2667000" y="685800"/>
                </a:lnTo>
                <a:lnTo>
                  <a:pt x="2665548" y="718084"/>
                </a:lnTo>
                <a:lnTo>
                  <a:pt x="2661236" y="749984"/>
                </a:lnTo>
                <a:lnTo>
                  <a:pt x="2644289" y="812500"/>
                </a:lnTo>
                <a:lnTo>
                  <a:pt x="2616669" y="873084"/>
                </a:lnTo>
                <a:lnTo>
                  <a:pt x="2578889" y="931473"/>
                </a:lnTo>
                <a:lnTo>
                  <a:pt x="2531461" y="987403"/>
                </a:lnTo>
                <a:lnTo>
                  <a:pt x="2504290" y="1014363"/>
                </a:lnTo>
                <a:lnTo>
                  <a:pt x="2474898" y="1040610"/>
                </a:lnTo>
                <a:lnTo>
                  <a:pt x="2443351" y="1066111"/>
                </a:lnTo>
                <a:lnTo>
                  <a:pt x="2409712" y="1090832"/>
                </a:lnTo>
                <a:lnTo>
                  <a:pt x="2374045" y="1114741"/>
                </a:lnTo>
                <a:lnTo>
                  <a:pt x="2336414" y="1137804"/>
                </a:lnTo>
                <a:lnTo>
                  <a:pt x="2296884" y="1159990"/>
                </a:lnTo>
                <a:lnTo>
                  <a:pt x="2255519" y="1181264"/>
                </a:lnTo>
                <a:lnTo>
                  <a:pt x="2212381" y="1201594"/>
                </a:lnTo>
                <a:lnTo>
                  <a:pt x="2167536" y="1220947"/>
                </a:lnTo>
                <a:lnTo>
                  <a:pt x="2121048" y="1239290"/>
                </a:lnTo>
                <a:lnTo>
                  <a:pt x="2072980" y="1256591"/>
                </a:lnTo>
                <a:lnTo>
                  <a:pt x="2023397" y="1272815"/>
                </a:lnTo>
                <a:lnTo>
                  <a:pt x="1972362" y="1287931"/>
                </a:lnTo>
                <a:lnTo>
                  <a:pt x="1919940" y="1301906"/>
                </a:lnTo>
                <a:lnTo>
                  <a:pt x="1866194" y="1314705"/>
                </a:lnTo>
                <a:lnTo>
                  <a:pt x="1811189" y="1326297"/>
                </a:lnTo>
                <a:lnTo>
                  <a:pt x="1754989" y="1336649"/>
                </a:lnTo>
                <a:lnTo>
                  <a:pt x="1697658" y="1345727"/>
                </a:lnTo>
                <a:lnTo>
                  <a:pt x="1639259" y="1353499"/>
                </a:lnTo>
                <a:lnTo>
                  <a:pt x="1579857" y="1359932"/>
                </a:lnTo>
                <a:lnTo>
                  <a:pt x="1519517" y="1364993"/>
                </a:lnTo>
                <a:lnTo>
                  <a:pt x="1458301" y="1368648"/>
                </a:lnTo>
                <a:lnTo>
                  <a:pt x="1396274" y="1370866"/>
                </a:lnTo>
                <a:lnTo>
                  <a:pt x="1333500" y="1371612"/>
                </a:lnTo>
                <a:lnTo>
                  <a:pt x="1270725" y="1370866"/>
                </a:lnTo>
                <a:lnTo>
                  <a:pt x="1208698" y="1368648"/>
                </a:lnTo>
                <a:lnTo>
                  <a:pt x="1147482" y="1364993"/>
                </a:lnTo>
                <a:lnTo>
                  <a:pt x="1087142" y="1359932"/>
                </a:lnTo>
                <a:lnTo>
                  <a:pt x="1027740" y="1353499"/>
                </a:lnTo>
                <a:lnTo>
                  <a:pt x="969341" y="1345727"/>
                </a:lnTo>
                <a:lnTo>
                  <a:pt x="912010" y="1336649"/>
                </a:lnTo>
                <a:lnTo>
                  <a:pt x="855810" y="1326297"/>
                </a:lnTo>
                <a:lnTo>
                  <a:pt x="800805" y="1314705"/>
                </a:lnTo>
                <a:lnTo>
                  <a:pt x="747059" y="1301906"/>
                </a:lnTo>
                <a:lnTo>
                  <a:pt x="694637" y="1287931"/>
                </a:lnTo>
                <a:lnTo>
                  <a:pt x="643602" y="1272815"/>
                </a:lnTo>
                <a:lnTo>
                  <a:pt x="594019" y="1256591"/>
                </a:lnTo>
                <a:lnTo>
                  <a:pt x="545951" y="1239290"/>
                </a:lnTo>
                <a:lnTo>
                  <a:pt x="499463" y="1220947"/>
                </a:lnTo>
                <a:lnTo>
                  <a:pt x="454618" y="1201594"/>
                </a:lnTo>
                <a:lnTo>
                  <a:pt x="411480" y="1181264"/>
                </a:lnTo>
                <a:lnTo>
                  <a:pt x="370115" y="1159990"/>
                </a:lnTo>
                <a:lnTo>
                  <a:pt x="330585" y="1137804"/>
                </a:lnTo>
                <a:lnTo>
                  <a:pt x="292954" y="1114741"/>
                </a:lnTo>
                <a:lnTo>
                  <a:pt x="257287" y="1090832"/>
                </a:lnTo>
                <a:lnTo>
                  <a:pt x="223648" y="1066111"/>
                </a:lnTo>
                <a:lnTo>
                  <a:pt x="192101" y="1040610"/>
                </a:lnTo>
                <a:lnTo>
                  <a:pt x="162709" y="1014363"/>
                </a:lnTo>
                <a:lnTo>
                  <a:pt x="135538" y="987403"/>
                </a:lnTo>
                <a:lnTo>
                  <a:pt x="88110" y="931473"/>
                </a:lnTo>
                <a:lnTo>
                  <a:pt x="50330" y="873084"/>
                </a:lnTo>
                <a:lnTo>
                  <a:pt x="22710" y="812500"/>
                </a:lnTo>
                <a:lnTo>
                  <a:pt x="5763" y="749984"/>
                </a:lnTo>
                <a:lnTo>
                  <a:pt x="0" y="685800"/>
                </a:lnTo>
                <a:close/>
              </a:path>
            </a:pathLst>
          </a:custGeom>
          <a:noFill/>
          <a:ln w="57240">
            <a:solidFill>
              <a:srgbClr val="ff0000"/>
            </a:solidFill>
            <a:round/>
          </a:ln>
        </p:spPr>
        <p:style>
          <a:lnRef idx="0"/>
          <a:fillRef idx="0"/>
          <a:effectRef idx="0"/>
          <a:fontRef idx="minor"/>
        </p:style>
      </p:sp>
      <p:sp>
        <p:nvSpPr>
          <p:cNvPr id="284" name="CustomShape 5"/>
          <p:cNvSpPr/>
          <p:nvPr/>
        </p:nvSpPr>
        <p:spPr>
          <a:xfrm>
            <a:off x="119160" y="260640"/>
            <a:ext cx="458172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活動網頁—業者專區（登入／報名）</a:t>
            </a:r>
            <a:endParaRPr b="0" lang="en-US" sz="1800" spc="-1" strike="noStrike">
              <a:solidFill>
                <a:srgbClr val="000000"/>
              </a:solidFill>
              <a:uFill>
                <a:solidFill>
                  <a:srgbClr val="ffffff"/>
                </a:solidFill>
              </a:uFill>
              <a:latin typeface="Arial"/>
            </a:endParaRPr>
          </a:p>
        </p:txBody>
      </p:sp>
    </p:spTree>
  </p:cSld>
  <p:timing>
    <p:tnLst>
      <p:par>
        <p:cTn id="23" dur="indefinite" restart="never" nodeType="tmRoot">
          <p:childTnLst>
            <p:seq>
              <p:cTn id="24" nodeType="mainSeq"/>
              <p:prevCondLst>
                <p:cond delay="0" evt="onPrev">
                  <p:tgtEl>
                    <p:sldTgt/>
                  </p:tgtEl>
                </p:cond>
              </p:prevCondLst>
              <p:nextCondLst>
                <p:cond delay="0" evt="onNext">
                  <p:tgtEl>
                    <p:sldTgt/>
                  </p:tgtEl>
                </p:cond>
              </p:nextCondLst>
            </p:seq>
          </p:childTnLst>
        </p:cTn>
      </p:par>
    </p:tnLst>
  </p:timing>
</p:sld>
</file>

<file path=ppt/slides/slide1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85" name="CustomShape 1"/>
          <p:cNvSpPr/>
          <p:nvPr/>
        </p:nvSpPr>
        <p:spPr>
          <a:xfrm>
            <a:off x="2595600" y="826920"/>
            <a:ext cx="7213680" cy="5601240"/>
          </a:xfrm>
          <a:prstGeom prst="rect">
            <a:avLst/>
          </a:prstGeom>
          <a:blipFill>
            <a:blip r:embed="rId1"/>
            <a:stretch>
              <a:fillRect/>
            </a:stretch>
          </a:blipFill>
          <a:ln>
            <a:noFill/>
          </a:ln>
        </p:spPr>
        <p:style>
          <a:lnRef idx="0"/>
          <a:fillRef idx="0"/>
          <a:effectRef idx="0"/>
          <a:fontRef idx="minor"/>
        </p:style>
      </p:sp>
      <p:sp>
        <p:nvSpPr>
          <p:cNvPr id="286" name="CustomShape 2"/>
          <p:cNvSpPr/>
          <p:nvPr/>
        </p:nvSpPr>
        <p:spPr>
          <a:xfrm>
            <a:off x="1140480" y="815400"/>
            <a:ext cx="9975600" cy="5612040"/>
          </a:xfrm>
          <a:custGeom>
            <a:avLst/>
            <a:gdLst/>
            <a:ahLst/>
            <a:rect l="l" t="t" r="r" b="b"/>
            <a:pathLst>
              <a:path w="9977120" h="5613400">
                <a:moveTo>
                  <a:pt x="0" y="5613400"/>
                </a:moveTo>
                <a:lnTo>
                  <a:pt x="9977120" y="5613400"/>
                </a:lnTo>
                <a:lnTo>
                  <a:pt x="9977120" y="0"/>
                </a:lnTo>
                <a:lnTo>
                  <a:pt x="0" y="0"/>
                </a:lnTo>
                <a:lnTo>
                  <a:pt x="0" y="5613400"/>
                </a:lnTo>
                <a:close/>
              </a:path>
            </a:pathLst>
          </a:custGeom>
          <a:noFill/>
          <a:ln w="12600">
            <a:noFill/>
          </a:ln>
        </p:spPr>
        <p:style>
          <a:lnRef idx="0"/>
          <a:fillRef idx="0"/>
          <a:effectRef idx="0"/>
          <a:fontRef idx="minor"/>
        </p:style>
      </p:sp>
      <p:sp>
        <p:nvSpPr>
          <p:cNvPr id="287" name="CustomShape 3"/>
          <p:cNvSpPr/>
          <p:nvPr/>
        </p:nvSpPr>
        <p:spPr>
          <a:xfrm>
            <a:off x="2381400" y="1571760"/>
            <a:ext cx="1065240" cy="3961080"/>
          </a:xfrm>
          <a:custGeom>
            <a:avLst/>
            <a:gdLst/>
            <a:ahLst/>
            <a:rect l="l" t="t" r="r" b="b"/>
            <a:pathLst>
              <a:path w="1066800" h="3962400">
                <a:moveTo>
                  <a:pt x="0" y="1981200"/>
                </a:moveTo>
                <a:lnTo>
                  <a:pt x="351" y="1908565"/>
                </a:lnTo>
                <a:lnTo>
                  <a:pt x="1398" y="1836590"/>
                </a:lnTo>
                <a:lnTo>
                  <a:pt x="3129" y="1765318"/>
                </a:lnTo>
                <a:lnTo>
                  <a:pt x="5531" y="1694795"/>
                </a:lnTo>
                <a:lnTo>
                  <a:pt x="8592" y="1625064"/>
                </a:lnTo>
                <a:lnTo>
                  <a:pt x="12300" y="1556172"/>
                </a:lnTo>
                <a:lnTo>
                  <a:pt x="16643" y="1488162"/>
                </a:lnTo>
                <a:lnTo>
                  <a:pt x="21610" y="1421080"/>
                </a:lnTo>
                <a:lnTo>
                  <a:pt x="27188" y="1354970"/>
                </a:lnTo>
                <a:lnTo>
                  <a:pt x="33364" y="1289876"/>
                </a:lnTo>
                <a:lnTo>
                  <a:pt x="40128" y="1225845"/>
                </a:lnTo>
                <a:lnTo>
                  <a:pt x="47467" y="1162919"/>
                </a:lnTo>
                <a:lnTo>
                  <a:pt x="55369" y="1101145"/>
                </a:lnTo>
                <a:lnTo>
                  <a:pt x="63821" y="1040567"/>
                </a:lnTo>
                <a:lnTo>
                  <a:pt x="72813" y="981230"/>
                </a:lnTo>
                <a:lnTo>
                  <a:pt x="82331" y="923178"/>
                </a:lnTo>
                <a:lnTo>
                  <a:pt x="92364" y="866456"/>
                </a:lnTo>
                <a:lnTo>
                  <a:pt x="102900" y="811109"/>
                </a:lnTo>
                <a:lnTo>
                  <a:pt x="113926" y="757182"/>
                </a:lnTo>
                <a:lnTo>
                  <a:pt x="125432" y="704719"/>
                </a:lnTo>
                <a:lnTo>
                  <a:pt x="137403" y="653765"/>
                </a:lnTo>
                <a:lnTo>
                  <a:pt x="149830" y="604366"/>
                </a:lnTo>
                <a:lnTo>
                  <a:pt x="162698" y="556565"/>
                </a:lnTo>
                <a:lnTo>
                  <a:pt x="175998" y="510407"/>
                </a:lnTo>
                <a:lnTo>
                  <a:pt x="189716" y="465938"/>
                </a:lnTo>
                <a:lnTo>
                  <a:pt x="203840" y="423202"/>
                </a:lnTo>
                <a:lnTo>
                  <a:pt x="218358" y="382243"/>
                </a:lnTo>
                <a:lnTo>
                  <a:pt x="233259" y="343107"/>
                </a:lnTo>
                <a:lnTo>
                  <a:pt x="248530" y="305838"/>
                </a:lnTo>
                <a:lnTo>
                  <a:pt x="264160" y="270481"/>
                </a:lnTo>
                <a:lnTo>
                  <a:pt x="296445" y="205683"/>
                </a:lnTo>
                <a:lnTo>
                  <a:pt x="330018" y="149069"/>
                </a:lnTo>
                <a:lnTo>
                  <a:pt x="364784" y="100998"/>
                </a:lnTo>
                <a:lnTo>
                  <a:pt x="400646" y="61828"/>
                </a:lnTo>
                <a:lnTo>
                  <a:pt x="437507" y="31918"/>
                </a:lnTo>
                <a:lnTo>
                  <a:pt x="475271" y="11624"/>
                </a:lnTo>
                <a:lnTo>
                  <a:pt x="513842" y="1306"/>
                </a:lnTo>
                <a:lnTo>
                  <a:pt x="533400" y="0"/>
                </a:lnTo>
                <a:lnTo>
                  <a:pt x="552949" y="1306"/>
                </a:lnTo>
                <a:lnTo>
                  <a:pt x="572322" y="5196"/>
                </a:lnTo>
                <a:lnTo>
                  <a:pt x="610489" y="20547"/>
                </a:lnTo>
                <a:lnTo>
                  <a:pt x="647804" y="45693"/>
                </a:lnTo>
                <a:lnTo>
                  <a:pt x="684169" y="80278"/>
                </a:lnTo>
                <a:lnTo>
                  <a:pt x="719490" y="123943"/>
                </a:lnTo>
                <a:lnTo>
                  <a:pt x="753668" y="176330"/>
                </a:lnTo>
                <a:lnTo>
                  <a:pt x="786608" y="237081"/>
                </a:lnTo>
                <a:lnTo>
                  <a:pt x="818213" y="305838"/>
                </a:lnTo>
                <a:lnTo>
                  <a:pt x="833484" y="343107"/>
                </a:lnTo>
                <a:lnTo>
                  <a:pt x="848386" y="382243"/>
                </a:lnTo>
                <a:lnTo>
                  <a:pt x="862906" y="423202"/>
                </a:lnTo>
                <a:lnTo>
                  <a:pt x="877031" y="465938"/>
                </a:lnTo>
                <a:lnTo>
                  <a:pt x="890751" y="510407"/>
                </a:lnTo>
                <a:lnTo>
                  <a:pt x="904052" y="556565"/>
                </a:lnTo>
                <a:lnTo>
                  <a:pt x="916923" y="604366"/>
                </a:lnTo>
                <a:lnTo>
                  <a:pt x="929351" y="653765"/>
                </a:lnTo>
                <a:lnTo>
                  <a:pt x="941326" y="704719"/>
                </a:lnTo>
                <a:lnTo>
                  <a:pt x="952833" y="757182"/>
                </a:lnTo>
                <a:lnTo>
                  <a:pt x="963862" y="811109"/>
                </a:lnTo>
                <a:lnTo>
                  <a:pt x="974401" y="866456"/>
                </a:lnTo>
                <a:lnTo>
                  <a:pt x="984437" y="923178"/>
                </a:lnTo>
                <a:lnTo>
                  <a:pt x="993958" y="981230"/>
                </a:lnTo>
                <a:lnTo>
                  <a:pt x="1002952" y="1040567"/>
                </a:lnTo>
                <a:lnTo>
                  <a:pt x="1011408" y="1101145"/>
                </a:lnTo>
                <a:lnTo>
                  <a:pt x="1019312" y="1162919"/>
                </a:lnTo>
                <a:lnTo>
                  <a:pt x="1026654" y="1225845"/>
                </a:lnTo>
                <a:lnTo>
                  <a:pt x="1033420" y="1289876"/>
                </a:lnTo>
                <a:lnTo>
                  <a:pt x="1039599" y="1354970"/>
                </a:lnTo>
                <a:lnTo>
                  <a:pt x="1045179" y="1421080"/>
                </a:lnTo>
                <a:lnTo>
                  <a:pt x="1050148" y="1488162"/>
                </a:lnTo>
                <a:lnTo>
                  <a:pt x="1054493" y="1556172"/>
                </a:lnTo>
                <a:lnTo>
                  <a:pt x="1058203" y="1625064"/>
                </a:lnTo>
                <a:lnTo>
                  <a:pt x="1061266" y="1694795"/>
                </a:lnTo>
                <a:lnTo>
                  <a:pt x="1063669" y="1765318"/>
                </a:lnTo>
                <a:lnTo>
                  <a:pt x="1065400" y="1836590"/>
                </a:lnTo>
                <a:lnTo>
                  <a:pt x="1066448" y="1908565"/>
                </a:lnTo>
                <a:lnTo>
                  <a:pt x="1066800" y="1981200"/>
                </a:lnTo>
                <a:lnTo>
                  <a:pt x="1066448" y="2053834"/>
                </a:lnTo>
                <a:lnTo>
                  <a:pt x="1065400" y="2125809"/>
                </a:lnTo>
                <a:lnTo>
                  <a:pt x="1063669" y="2197081"/>
                </a:lnTo>
                <a:lnTo>
                  <a:pt x="1061266" y="2267604"/>
                </a:lnTo>
                <a:lnTo>
                  <a:pt x="1058203" y="2337335"/>
                </a:lnTo>
                <a:lnTo>
                  <a:pt x="1054493" y="2406227"/>
                </a:lnTo>
                <a:lnTo>
                  <a:pt x="1050148" y="2474237"/>
                </a:lnTo>
                <a:lnTo>
                  <a:pt x="1045179" y="2541319"/>
                </a:lnTo>
                <a:lnTo>
                  <a:pt x="1039599" y="2607429"/>
                </a:lnTo>
                <a:lnTo>
                  <a:pt x="1033420" y="2672523"/>
                </a:lnTo>
                <a:lnTo>
                  <a:pt x="1026654" y="2736554"/>
                </a:lnTo>
                <a:lnTo>
                  <a:pt x="1019312" y="2799480"/>
                </a:lnTo>
                <a:lnTo>
                  <a:pt x="1011408" y="2861254"/>
                </a:lnTo>
                <a:lnTo>
                  <a:pt x="1002952" y="2921832"/>
                </a:lnTo>
                <a:lnTo>
                  <a:pt x="993958" y="2981169"/>
                </a:lnTo>
                <a:lnTo>
                  <a:pt x="984437" y="3039221"/>
                </a:lnTo>
                <a:lnTo>
                  <a:pt x="974401" y="3095943"/>
                </a:lnTo>
                <a:lnTo>
                  <a:pt x="963862" y="3151290"/>
                </a:lnTo>
                <a:lnTo>
                  <a:pt x="952833" y="3205217"/>
                </a:lnTo>
                <a:lnTo>
                  <a:pt x="941326" y="3257680"/>
                </a:lnTo>
                <a:lnTo>
                  <a:pt x="929351" y="3308634"/>
                </a:lnTo>
                <a:lnTo>
                  <a:pt x="916923" y="3358033"/>
                </a:lnTo>
                <a:lnTo>
                  <a:pt x="904052" y="3405834"/>
                </a:lnTo>
                <a:lnTo>
                  <a:pt x="890751" y="3451992"/>
                </a:lnTo>
                <a:lnTo>
                  <a:pt x="877031" y="3496461"/>
                </a:lnTo>
                <a:lnTo>
                  <a:pt x="862906" y="3539197"/>
                </a:lnTo>
                <a:lnTo>
                  <a:pt x="848386" y="3580156"/>
                </a:lnTo>
                <a:lnTo>
                  <a:pt x="833484" y="3619292"/>
                </a:lnTo>
                <a:lnTo>
                  <a:pt x="818213" y="3656561"/>
                </a:lnTo>
                <a:lnTo>
                  <a:pt x="802583" y="3691918"/>
                </a:lnTo>
                <a:lnTo>
                  <a:pt x="770299" y="3756716"/>
                </a:lnTo>
                <a:lnTo>
                  <a:pt x="736727" y="3813330"/>
                </a:lnTo>
                <a:lnTo>
                  <a:pt x="701966" y="3861401"/>
                </a:lnTo>
                <a:lnTo>
                  <a:pt x="666111" y="3900571"/>
                </a:lnTo>
                <a:lnTo>
                  <a:pt x="629259" y="3930481"/>
                </a:lnTo>
                <a:lnTo>
                  <a:pt x="591506" y="3950775"/>
                </a:lnTo>
                <a:lnTo>
                  <a:pt x="552949" y="3961093"/>
                </a:lnTo>
                <a:lnTo>
                  <a:pt x="533400" y="3962400"/>
                </a:lnTo>
                <a:lnTo>
                  <a:pt x="513842" y="3961093"/>
                </a:lnTo>
                <a:lnTo>
                  <a:pt x="494461" y="3957203"/>
                </a:lnTo>
                <a:lnTo>
                  <a:pt x="456282" y="3941852"/>
                </a:lnTo>
                <a:lnTo>
                  <a:pt x="418957" y="3916706"/>
                </a:lnTo>
                <a:lnTo>
                  <a:pt x="382584" y="3882121"/>
                </a:lnTo>
                <a:lnTo>
                  <a:pt x="347258" y="3838456"/>
                </a:lnTo>
                <a:lnTo>
                  <a:pt x="313077" y="3786069"/>
                </a:lnTo>
                <a:lnTo>
                  <a:pt x="280135" y="3725318"/>
                </a:lnTo>
                <a:lnTo>
                  <a:pt x="248530" y="3656561"/>
                </a:lnTo>
                <a:lnTo>
                  <a:pt x="233259" y="3619292"/>
                </a:lnTo>
                <a:lnTo>
                  <a:pt x="218358" y="3580156"/>
                </a:lnTo>
                <a:lnTo>
                  <a:pt x="203840" y="3539197"/>
                </a:lnTo>
                <a:lnTo>
                  <a:pt x="189716" y="3496461"/>
                </a:lnTo>
                <a:lnTo>
                  <a:pt x="175998" y="3451992"/>
                </a:lnTo>
                <a:lnTo>
                  <a:pt x="162698" y="3405834"/>
                </a:lnTo>
                <a:lnTo>
                  <a:pt x="149830" y="3358033"/>
                </a:lnTo>
                <a:lnTo>
                  <a:pt x="137403" y="3308634"/>
                </a:lnTo>
                <a:lnTo>
                  <a:pt x="125432" y="3257680"/>
                </a:lnTo>
                <a:lnTo>
                  <a:pt x="113926" y="3205217"/>
                </a:lnTo>
                <a:lnTo>
                  <a:pt x="102900" y="3151290"/>
                </a:lnTo>
                <a:lnTo>
                  <a:pt x="92364" y="3095943"/>
                </a:lnTo>
                <a:lnTo>
                  <a:pt x="82331" y="3039221"/>
                </a:lnTo>
                <a:lnTo>
                  <a:pt x="72813" y="2981169"/>
                </a:lnTo>
                <a:lnTo>
                  <a:pt x="63821" y="2921832"/>
                </a:lnTo>
                <a:lnTo>
                  <a:pt x="55369" y="2861254"/>
                </a:lnTo>
                <a:lnTo>
                  <a:pt x="47467" y="2799480"/>
                </a:lnTo>
                <a:lnTo>
                  <a:pt x="40128" y="2736554"/>
                </a:lnTo>
                <a:lnTo>
                  <a:pt x="33364" y="2672523"/>
                </a:lnTo>
                <a:lnTo>
                  <a:pt x="27188" y="2607429"/>
                </a:lnTo>
                <a:lnTo>
                  <a:pt x="21610" y="2541319"/>
                </a:lnTo>
                <a:lnTo>
                  <a:pt x="16643" y="2474237"/>
                </a:lnTo>
                <a:lnTo>
                  <a:pt x="12300" y="2406227"/>
                </a:lnTo>
                <a:lnTo>
                  <a:pt x="8592" y="2337335"/>
                </a:lnTo>
                <a:lnTo>
                  <a:pt x="5531" y="2267604"/>
                </a:lnTo>
                <a:lnTo>
                  <a:pt x="3129" y="2197081"/>
                </a:lnTo>
                <a:lnTo>
                  <a:pt x="1398" y="2125809"/>
                </a:lnTo>
                <a:lnTo>
                  <a:pt x="351" y="2053834"/>
                </a:lnTo>
                <a:lnTo>
                  <a:pt x="0" y="1981200"/>
                </a:lnTo>
                <a:close/>
              </a:path>
            </a:pathLst>
          </a:custGeom>
          <a:noFill/>
          <a:ln w="57240">
            <a:solidFill>
              <a:srgbClr val="ff0000"/>
            </a:solidFill>
            <a:round/>
          </a:ln>
        </p:spPr>
        <p:style>
          <a:lnRef idx="0"/>
          <a:fillRef idx="0"/>
          <a:effectRef idx="0"/>
          <a:fontRef idx="minor"/>
        </p:style>
      </p:sp>
      <p:sp>
        <p:nvSpPr>
          <p:cNvPr id="288" name="CustomShape 4"/>
          <p:cNvSpPr/>
          <p:nvPr/>
        </p:nvSpPr>
        <p:spPr>
          <a:xfrm>
            <a:off x="7739280" y="6000840"/>
            <a:ext cx="760680" cy="608040"/>
          </a:xfrm>
          <a:custGeom>
            <a:avLst/>
            <a:gdLst/>
            <a:ahLst/>
            <a:rect l="l" t="t" r="r" b="b"/>
            <a:pathLst>
              <a:path w="762000" h="609600">
                <a:moveTo>
                  <a:pt x="0" y="304800"/>
                </a:moveTo>
                <a:lnTo>
                  <a:pt x="3477" y="263442"/>
                </a:lnTo>
                <a:lnTo>
                  <a:pt x="13608" y="223775"/>
                </a:lnTo>
                <a:lnTo>
                  <a:pt x="29938" y="186162"/>
                </a:lnTo>
                <a:lnTo>
                  <a:pt x="52013" y="150966"/>
                </a:lnTo>
                <a:lnTo>
                  <a:pt x="79380" y="118550"/>
                </a:lnTo>
                <a:lnTo>
                  <a:pt x="111585" y="89277"/>
                </a:lnTo>
                <a:lnTo>
                  <a:pt x="148174" y="63512"/>
                </a:lnTo>
                <a:lnTo>
                  <a:pt x="188693" y="41616"/>
                </a:lnTo>
                <a:lnTo>
                  <a:pt x="232689" y="23954"/>
                </a:lnTo>
                <a:lnTo>
                  <a:pt x="279708" y="10888"/>
                </a:lnTo>
                <a:lnTo>
                  <a:pt x="329296" y="2782"/>
                </a:lnTo>
                <a:lnTo>
                  <a:pt x="381000" y="0"/>
                </a:lnTo>
                <a:lnTo>
                  <a:pt x="432676" y="2782"/>
                </a:lnTo>
                <a:lnTo>
                  <a:pt x="482247" y="10888"/>
                </a:lnTo>
                <a:lnTo>
                  <a:pt x="529256" y="23954"/>
                </a:lnTo>
                <a:lnTo>
                  <a:pt x="573249" y="41616"/>
                </a:lnTo>
                <a:lnTo>
                  <a:pt x="613771" y="63512"/>
                </a:lnTo>
                <a:lnTo>
                  <a:pt x="650367" y="89277"/>
                </a:lnTo>
                <a:lnTo>
                  <a:pt x="682580" y="118550"/>
                </a:lnTo>
                <a:lnTo>
                  <a:pt x="709958" y="150966"/>
                </a:lnTo>
                <a:lnTo>
                  <a:pt x="732043" y="186162"/>
                </a:lnTo>
                <a:lnTo>
                  <a:pt x="748382" y="223775"/>
                </a:lnTo>
                <a:lnTo>
                  <a:pt x="758519" y="263442"/>
                </a:lnTo>
                <a:lnTo>
                  <a:pt x="762000" y="304800"/>
                </a:lnTo>
                <a:lnTo>
                  <a:pt x="758519" y="346159"/>
                </a:lnTo>
                <a:lnTo>
                  <a:pt x="748382" y="385828"/>
                </a:lnTo>
                <a:lnTo>
                  <a:pt x="732043" y="423442"/>
                </a:lnTo>
                <a:lnTo>
                  <a:pt x="709958" y="458639"/>
                </a:lnTo>
                <a:lnTo>
                  <a:pt x="682580" y="491055"/>
                </a:lnTo>
                <a:lnTo>
                  <a:pt x="650367" y="520326"/>
                </a:lnTo>
                <a:lnTo>
                  <a:pt x="613771" y="546091"/>
                </a:lnTo>
                <a:lnTo>
                  <a:pt x="573249" y="567986"/>
                </a:lnTo>
                <a:lnTo>
                  <a:pt x="529256" y="585647"/>
                </a:lnTo>
                <a:lnTo>
                  <a:pt x="482247" y="598712"/>
                </a:lnTo>
                <a:lnTo>
                  <a:pt x="432676" y="606817"/>
                </a:lnTo>
                <a:lnTo>
                  <a:pt x="381000" y="609600"/>
                </a:lnTo>
                <a:lnTo>
                  <a:pt x="329296" y="606817"/>
                </a:lnTo>
                <a:lnTo>
                  <a:pt x="279708" y="598712"/>
                </a:lnTo>
                <a:lnTo>
                  <a:pt x="232689" y="585647"/>
                </a:lnTo>
                <a:lnTo>
                  <a:pt x="188693" y="567986"/>
                </a:lnTo>
                <a:lnTo>
                  <a:pt x="148174" y="546091"/>
                </a:lnTo>
                <a:lnTo>
                  <a:pt x="111585" y="520326"/>
                </a:lnTo>
                <a:lnTo>
                  <a:pt x="79380" y="491055"/>
                </a:lnTo>
                <a:lnTo>
                  <a:pt x="52013" y="458639"/>
                </a:lnTo>
                <a:lnTo>
                  <a:pt x="29938" y="423442"/>
                </a:lnTo>
                <a:lnTo>
                  <a:pt x="13608" y="385828"/>
                </a:lnTo>
                <a:lnTo>
                  <a:pt x="3477" y="346159"/>
                </a:lnTo>
                <a:lnTo>
                  <a:pt x="0" y="304800"/>
                </a:lnTo>
                <a:close/>
              </a:path>
            </a:pathLst>
          </a:custGeom>
          <a:noFill/>
          <a:ln w="57240">
            <a:solidFill>
              <a:srgbClr val="ff0000"/>
            </a:solidFill>
            <a:round/>
          </a:ln>
        </p:spPr>
        <p:style>
          <a:lnRef idx="0"/>
          <a:fillRef idx="0"/>
          <a:effectRef idx="0"/>
          <a:fontRef idx="minor"/>
        </p:style>
      </p:sp>
      <p:sp>
        <p:nvSpPr>
          <p:cNvPr id="289" name="CustomShape 5"/>
          <p:cNvSpPr/>
          <p:nvPr/>
        </p:nvSpPr>
        <p:spPr>
          <a:xfrm>
            <a:off x="7533000" y="5457600"/>
            <a:ext cx="11340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4" strike="noStrike">
                <a:solidFill>
                  <a:srgbClr val="ff0000"/>
                </a:solidFill>
                <a:uFill>
                  <a:solidFill>
                    <a:srgbClr val="ffffff"/>
                  </a:solidFill>
                </a:uFill>
                <a:latin typeface="Noto Sans CJK JP Regular"/>
                <a:ea typeface="DejaVu Sans"/>
              </a:rPr>
              <a:t>2</a:t>
            </a:r>
            <a:r>
              <a:rPr b="0" lang="en-US" sz="1800" spc="1" strike="noStrike">
                <a:solidFill>
                  <a:srgbClr val="ff0000"/>
                </a:solidFill>
                <a:uFill>
                  <a:solidFill>
                    <a:srgbClr val="ffffff"/>
                  </a:solidFill>
                </a:uFill>
                <a:latin typeface="Noto Sans CJK JP Regular"/>
                <a:ea typeface="DejaVu Sans"/>
              </a:rPr>
              <a:t>.</a:t>
            </a:r>
            <a:r>
              <a:rPr b="0" lang="en-US" sz="1800" spc="-1" strike="noStrike">
                <a:solidFill>
                  <a:srgbClr val="ff0000"/>
                </a:solidFill>
                <a:uFill>
                  <a:solidFill>
                    <a:srgbClr val="ffffff"/>
                  </a:solidFill>
                </a:uFill>
                <a:latin typeface="Noto Sans CJK JP Regular"/>
                <a:ea typeface="DejaVu Sans"/>
              </a:rPr>
              <a:t>點選確認</a:t>
            </a:r>
            <a:endParaRPr b="0" lang="en-US" sz="1800" spc="-1" strike="noStrike">
              <a:solidFill>
                <a:srgbClr val="000000"/>
              </a:solidFill>
              <a:uFill>
                <a:solidFill>
                  <a:srgbClr val="ffffff"/>
                </a:solidFill>
              </a:uFill>
              <a:latin typeface="Arial"/>
            </a:endParaRPr>
          </a:p>
        </p:txBody>
      </p:sp>
      <p:sp>
        <p:nvSpPr>
          <p:cNvPr id="290" name="CustomShape 6"/>
          <p:cNvSpPr/>
          <p:nvPr/>
        </p:nvSpPr>
        <p:spPr>
          <a:xfrm>
            <a:off x="207360" y="143280"/>
            <a:ext cx="3386520" cy="547560"/>
          </a:xfrm>
          <a:prstGeom prst="rect">
            <a:avLst/>
          </a:prstGeom>
          <a:noFill/>
          <a:ln>
            <a:noFill/>
          </a:ln>
        </p:spPr>
        <p:style>
          <a:lnRef idx="0"/>
          <a:fillRef idx="0"/>
          <a:effectRef idx="0"/>
          <a:fontRef idx="minor"/>
        </p:style>
      </p:sp>
      <p:sp>
        <p:nvSpPr>
          <p:cNvPr id="291" name="CustomShape 7"/>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活動網頁—業者專區（活動報名）</a:t>
            </a:r>
            <a:endParaRPr b="0" lang="en-US" sz="1800" spc="-1" strike="noStrike">
              <a:solidFill>
                <a:srgbClr val="000000"/>
              </a:solidFill>
              <a:uFill>
                <a:solidFill>
                  <a:srgbClr val="ffffff"/>
                </a:solidFill>
              </a:uFill>
              <a:latin typeface="Arial"/>
            </a:endParaRPr>
          </a:p>
        </p:txBody>
      </p:sp>
      <p:sp>
        <p:nvSpPr>
          <p:cNvPr id="292" name="CustomShape 8"/>
          <p:cNvSpPr/>
          <p:nvPr/>
        </p:nvSpPr>
        <p:spPr>
          <a:xfrm>
            <a:off x="1621080" y="1020600"/>
            <a:ext cx="1972800" cy="363960"/>
          </a:xfrm>
          <a:prstGeom prst="rect">
            <a:avLst/>
          </a:prstGeom>
          <a:noFill/>
          <a:ln>
            <a:noFill/>
          </a:ln>
        </p:spPr>
        <p:style>
          <a:lnRef idx="0"/>
          <a:fillRef idx="0"/>
          <a:effectRef idx="0"/>
          <a:fontRef idx="minor"/>
        </p:style>
        <p:txBody>
          <a:bodyPr lIns="90000" rIns="90000" tIns="45000" bIns="45000"/>
          <a:p>
            <a:pPr>
              <a:lnSpc>
                <a:spcPct val="100000"/>
              </a:lnSpc>
            </a:pPr>
            <a:r>
              <a:rPr b="1" lang="en-US" sz="1800" spc="-1" strike="noStrike">
                <a:solidFill>
                  <a:srgbClr val="ff0000"/>
                </a:solidFill>
                <a:uFill>
                  <a:solidFill>
                    <a:srgbClr val="ffffff"/>
                  </a:solidFill>
                </a:uFill>
                <a:latin typeface="Arial"/>
                <a:ea typeface="DejaVu Sans"/>
              </a:rPr>
              <a:t>1.</a:t>
            </a:r>
            <a:r>
              <a:rPr b="1" lang="en-US" sz="1800" spc="-1" strike="noStrike">
                <a:solidFill>
                  <a:srgbClr val="ff0000"/>
                </a:solidFill>
                <a:uFill>
                  <a:solidFill>
                    <a:srgbClr val="ffffff"/>
                  </a:solidFill>
                </a:uFill>
                <a:latin typeface="Arial"/>
                <a:ea typeface="DejaVu Sans"/>
              </a:rPr>
              <a:t>逐項勾選同意</a:t>
            </a:r>
            <a:endParaRPr b="0" lang="en-US" sz="1800" spc="-1" strike="noStrike">
              <a:solidFill>
                <a:srgbClr val="000000"/>
              </a:solidFill>
              <a:uFill>
                <a:solidFill>
                  <a:srgbClr val="ffffff"/>
                </a:solidFill>
              </a:uFill>
              <a:latin typeface="Arial"/>
            </a:endParaRPr>
          </a:p>
        </p:txBody>
      </p:sp>
    </p:spTree>
  </p:cSld>
  <p:timing>
    <p:tnLst>
      <p:par>
        <p:cTn id="25" dur="indefinite" restart="never" nodeType="tmRoot">
          <p:childTnLst>
            <p:seq>
              <p:cTn id="26" nodeType="mainSeq"/>
              <p:prevCondLst>
                <p:cond delay="0" evt="onPrev">
                  <p:tgtEl>
                    <p:sldTgt/>
                  </p:tgtEl>
                </p:cond>
              </p:prevCondLst>
              <p:nextCondLst>
                <p:cond delay="0" evt="onNext">
                  <p:tgtEl>
                    <p:sldTgt/>
                  </p:tgtEl>
                </p:cond>
              </p:nextCondLst>
            </p:seq>
          </p:childTnLst>
        </p:cTn>
      </p:par>
    </p:tnLst>
  </p:timing>
</p:sld>
</file>

<file path=ppt/slides/slide1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3" name="CustomShape 1"/>
          <p:cNvSpPr/>
          <p:nvPr/>
        </p:nvSpPr>
        <p:spPr>
          <a:xfrm>
            <a:off x="2595600" y="785880"/>
            <a:ext cx="6999480" cy="5642280"/>
          </a:xfrm>
          <a:prstGeom prst="rect">
            <a:avLst/>
          </a:prstGeom>
          <a:blipFill>
            <a:blip r:embed="rId1"/>
            <a:stretch>
              <a:fillRect/>
            </a:stretch>
          </a:blipFill>
          <a:ln>
            <a:noFill/>
          </a:ln>
        </p:spPr>
        <p:style>
          <a:lnRef idx="0"/>
          <a:fillRef idx="0"/>
          <a:effectRef idx="0"/>
          <a:fontRef idx="minor"/>
        </p:style>
      </p:sp>
      <p:sp>
        <p:nvSpPr>
          <p:cNvPr id="294" name="CustomShape 2"/>
          <p:cNvSpPr/>
          <p:nvPr/>
        </p:nvSpPr>
        <p:spPr>
          <a:xfrm>
            <a:off x="1051560" y="777240"/>
            <a:ext cx="10041840" cy="5650200"/>
          </a:xfrm>
          <a:custGeom>
            <a:avLst/>
            <a:gdLst/>
            <a:ahLst/>
            <a:rect l="l" t="t" r="r" b="b"/>
            <a:pathLst>
              <a:path w="10043160" h="5651500">
                <a:moveTo>
                  <a:pt x="0" y="5651500"/>
                </a:moveTo>
                <a:lnTo>
                  <a:pt x="10043160" y="5651500"/>
                </a:lnTo>
                <a:lnTo>
                  <a:pt x="10043160" y="0"/>
                </a:lnTo>
                <a:lnTo>
                  <a:pt x="0" y="0"/>
                </a:lnTo>
                <a:lnTo>
                  <a:pt x="0" y="5651500"/>
                </a:lnTo>
                <a:close/>
              </a:path>
            </a:pathLst>
          </a:custGeom>
          <a:noFill/>
          <a:ln w="12600">
            <a:noFill/>
          </a:ln>
        </p:spPr>
        <p:style>
          <a:lnRef idx="0"/>
          <a:fillRef idx="0"/>
          <a:effectRef idx="0"/>
          <a:fontRef idx="minor"/>
        </p:style>
      </p:sp>
      <p:sp>
        <p:nvSpPr>
          <p:cNvPr id="295" name="CustomShape 3"/>
          <p:cNvSpPr/>
          <p:nvPr/>
        </p:nvSpPr>
        <p:spPr>
          <a:xfrm>
            <a:off x="6953400" y="1428840"/>
            <a:ext cx="2856240" cy="989280"/>
          </a:xfrm>
          <a:custGeom>
            <a:avLst/>
            <a:gdLst/>
            <a:ahLst/>
            <a:rect l="l" t="t" r="r" b="b"/>
            <a:pathLst>
              <a:path w="2857500" h="990600">
                <a:moveTo>
                  <a:pt x="0" y="495300"/>
                </a:moveTo>
                <a:lnTo>
                  <a:pt x="6540" y="447597"/>
                </a:lnTo>
                <a:lnTo>
                  <a:pt x="25763" y="401178"/>
                </a:lnTo>
                <a:lnTo>
                  <a:pt x="57069" y="356249"/>
                </a:lnTo>
                <a:lnTo>
                  <a:pt x="99859" y="313019"/>
                </a:lnTo>
                <a:lnTo>
                  <a:pt x="153536" y="271695"/>
                </a:lnTo>
                <a:lnTo>
                  <a:pt x="217498" y="232484"/>
                </a:lnTo>
                <a:lnTo>
                  <a:pt x="253150" y="213736"/>
                </a:lnTo>
                <a:lnTo>
                  <a:pt x="291149" y="195594"/>
                </a:lnTo>
                <a:lnTo>
                  <a:pt x="331420" y="178085"/>
                </a:lnTo>
                <a:lnTo>
                  <a:pt x="373889" y="161233"/>
                </a:lnTo>
                <a:lnTo>
                  <a:pt x="418480" y="145065"/>
                </a:lnTo>
                <a:lnTo>
                  <a:pt x="465119" y="129607"/>
                </a:lnTo>
                <a:lnTo>
                  <a:pt x="513731" y="114885"/>
                </a:lnTo>
                <a:lnTo>
                  <a:pt x="564241" y="100925"/>
                </a:lnTo>
                <a:lnTo>
                  <a:pt x="616574" y="87753"/>
                </a:lnTo>
                <a:lnTo>
                  <a:pt x="670655" y="75394"/>
                </a:lnTo>
                <a:lnTo>
                  <a:pt x="726410" y="63875"/>
                </a:lnTo>
                <a:lnTo>
                  <a:pt x="783763" y="53222"/>
                </a:lnTo>
                <a:lnTo>
                  <a:pt x="842640" y="43460"/>
                </a:lnTo>
                <a:lnTo>
                  <a:pt x="902966" y="34615"/>
                </a:lnTo>
                <a:lnTo>
                  <a:pt x="964666" y="26714"/>
                </a:lnTo>
                <a:lnTo>
                  <a:pt x="1027665" y="19782"/>
                </a:lnTo>
                <a:lnTo>
                  <a:pt x="1091888" y="13845"/>
                </a:lnTo>
                <a:lnTo>
                  <a:pt x="1157261" y="8930"/>
                </a:lnTo>
                <a:lnTo>
                  <a:pt x="1223708" y="5062"/>
                </a:lnTo>
                <a:lnTo>
                  <a:pt x="1291155" y="2267"/>
                </a:lnTo>
                <a:lnTo>
                  <a:pt x="1359527" y="571"/>
                </a:lnTo>
                <a:lnTo>
                  <a:pt x="1428750" y="0"/>
                </a:lnTo>
                <a:lnTo>
                  <a:pt x="1497972" y="571"/>
                </a:lnTo>
                <a:lnTo>
                  <a:pt x="1566344" y="2267"/>
                </a:lnTo>
                <a:lnTo>
                  <a:pt x="1633791" y="5062"/>
                </a:lnTo>
                <a:lnTo>
                  <a:pt x="1700238" y="8930"/>
                </a:lnTo>
                <a:lnTo>
                  <a:pt x="1765611" y="13845"/>
                </a:lnTo>
                <a:lnTo>
                  <a:pt x="1829834" y="19782"/>
                </a:lnTo>
                <a:lnTo>
                  <a:pt x="1892833" y="26714"/>
                </a:lnTo>
                <a:lnTo>
                  <a:pt x="1954533" y="34615"/>
                </a:lnTo>
                <a:lnTo>
                  <a:pt x="2014859" y="43460"/>
                </a:lnTo>
                <a:lnTo>
                  <a:pt x="2073736" y="53222"/>
                </a:lnTo>
                <a:lnTo>
                  <a:pt x="2131089" y="63875"/>
                </a:lnTo>
                <a:lnTo>
                  <a:pt x="2186844" y="75394"/>
                </a:lnTo>
                <a:lnTo>
                  <a:pt x="2240925" y="87753"/>
                </a:lnTo>
                <a:lnTo>
                  <a:pt x="2293258" y="100925"/>
                </a:lnTo>
                <a:lnTo>
                  <a:pt x="2343768" y="114885"/>
                </a:lnTo>
                <a:lnTo>
                  <a:pt x="2392380" y="129607"/>
                </a:lnTo>
                <a:lnTo>
                  <a:pt x="2439019" y="145065"/>
                </a:lnTo>
                <a:lnTo>
                  <a:pt x="2483610" y="161233"/>
                </a:lnTo>
                <a:lnTo>
                  <a:pt x="2526079" y="178085"/>
                </a:lnTo>
                <a:lnTo>
                  <a:pt x="2566350" y="195594"/>
                </a:lnTo>
                <a:lnTo>
                  <a:pt x="2604349" y="213736"/>
                </a:lnTo>
                <a:lnTo>
                  <a:pt x="2640001" y="232484"/>
                </a:lnTo>
                <a:lnTo>
                  <a:pt x="2673230" y="251813"/>
                </a:lnTo>
                <a:lnTo>
                  <a:pt x="2732125" y="292106"/>
                </a:lnTo>
                <a:lnTo>
                  <a:pt x="2780433" y="334409"/>
                </a:lnTo>
                <a:lnTo>
                  <a:pt x="2817556" y="378514"/>
                </a:lnTo>
                <a:lnTo>
                  <a:pt x="2842895" y="424214"/>
                </a:lnTo>
                <a:lnTo>
                  <a:pt x="2855852" y="471301"/>
                </a:lnTo>
                <a:lnTo>
                  <a:pt x="2857500" y="495300"/>
                </a:lnTo>
                <a:lnTo>
                  <a:pt x="2855852" y="519298"/>
                </a:lnTo>
                <a:lnTo>
                  <a:pt x="2850959" y="543002"/>
                </a:lnTo>
                <a:lnTo>
                  <a:pt x="2831736" y="589421"/>
                </a:lnTo>
                <a:lnTo>
                  <a:pt x="2800430" y="634350"/>
                </a:lnTo>
                <a:lnTo>
                  <a:pt x="2757640" y="677580"/>
                </a:lnTo>
                <a:lnTo>
                  <a:pt x="2703963" y="718904"/>
                </a:lnTo>
                <a:lnTo>
                  <a:pt x="2640001" y="758115"/>
                </a:lnTo>
                <a:lnTo>
                  <a:pt x="2604349" y="776863"/>
                </a:lnTo>
                <a:lnTo>
                  <a:pt x="2566350" y="795005"/>
                </a:lnTo>
                <a:lnTo>
                  <a:pt x="2526079" y="812514"/>
                </a:lnTo>
                <a:lnTo>
                  <a:pt x="2483610" y="829366"/>
                </a:lnTo>
                <a:lnTo>
                  <a:pt x="2439019" y="845534"/>
                </a:lnTo>
                <a:lnTo>
                  <a:pt x="2392380" y="860992"/>
                </a:lnTo>
                <a:lnTo>
                  <a:pt x="2343768" y="875714"/>
                </a:lnTo>
                <a:lnTo>
                  <a:pt x="2293258" y="889674"/>
                </a:lnTo>
                <a:lnTo>
                  <a:pt x="2240925" y="902846"/>
                </a:lnTo>
                <a:lnTo>
                  <a:pt x="2186844" y="915205"/>
                </a:lnTo>
                <a:lnTo>
                  <a:pt x="2131089" y="926724"/>
                </a:lnTo>
                <a:lnTo>
                  <a:pt x="2073736" y="937377"/>
                </a:lnTo>
                <a:lnTo>
                  <a:pt x="2014859" y="947139"/>
                </a:lnTo>
                <a:lnTo>
                  <a:pt x="1954533" y="955984"/>
                </a:lnTo>
                <a:lnTo>
                  <a:pt x="1892833" y="963885"/>
                </a:lnTo>
                <a:lnTo>
                  <a:pt x="1829834" y="970817"/>
                </a:lnTo>
                <a:lnTo>
                  <a:pt x="1765611" y="976754"/>
                </a:lnTo>
                <a:lnTo>
                  <a:pt x="1700238" y="981669"/>
                </a:lnTo>
                <a:lnTo>
                  <a:pt x="1633791" y="985537"/>
                </a:lnTo>
                <a:lnTo>
                  <a:pt x="1566344" y="988332"/>
                </a:lnTo>
                <a:lnTo>
                  <a:pt x="1497972" y="990028"/>
                </a:lnTo>
                <a:lnTo>
                  <a:pt x="1428750" y="990600"/>
                </a:lnTo>
                <a:lnTo>
                  <a:pt x="1359527" y="990028"/>
                </a:lnTo>
                <a:lnTo>
                  <a:pt x="1291155" y="988332"/>
                </a:lnTo>
                <a:lnTo>
                  <a:pt x="1223708" y="985537"/>
                </a:lnTo>
                <a:lnTo>
                  <a:pt x="1157261" y="981669"/>
                </a:lnTo>
                <a:lnTo>
                  <a:pt x="1091888" y="976754"/>
                </a:lnTo>
                <a:lnTo>
                  <a:pt x="1027665" y="970817"/>
                </a:lnTo>
                <a:lnTo>
                  <a:pt x="964666" y="963885"/>
                </a:lnTo>
                <a:lnTo>
                  <a:pt x="902966" y="955984"/>
                </a:lnTo>
                <a:lnTo>
                  <a:pt x="842640" y="947139"/>
                </a:lnTo>
                <a:lnTo>
                  <a:pt x="783763" y="937377"/>
                </a:lnTo>
                <a:lnTo>
                  <a:pt x="726410" y="926724"/>
                </a:lnTo>
                <a:lnTo>
                  <a:pt x="670655" y="915205"/>
                </a:lnTo>
                <a:lnTo>
                  <a:pt x="616574" y="902846"/>
                </a:lnTo>
                <a:lnTo>
                  <a:pt x="564241" y="889674"/>
                </a:lnTo>
                <a:lnTo>
                  <a:pt x="513731" y="875714"/>
                </a:lnTo>
                <a:lnTo>
                  <a:pt x="465119" y="860992"/>
                </a:lnTo>
                <a:lnTo>
                  <a:pt x="418480" y="845534"/>
                </a:lnTo>
                <a:lnTo>
                  <a:pt x="373889" y="829366"/>
                </a:lnTo>
                <a:lnTo>
                  <a:pt x="331420" y="812514"/>
                </a:lnTo>
                <a:lnTo>
                  <a:pt x="291149" y="795005"/>
                </a:lnTo>
                <a:lnTo>
                  <a:pt x="253150" y="776863"/>
                </a:lnTo>
                <a:lnTo>
                  <a:pt x="217498" y="758115"/>
                </a:lnTo>
                <a:lnTo>
                  <a:pt x="184269" y="738786"/>
                </a:lnTo>
                <a:lnTo>
                  <a:pt x="125374" y="698493"/>
                </a:lnTo>
                <a:lnTo>
                  <a:pt x="77066" y="656190"/>
                </a:lnTo>
                <a:lnTo>
                  <a:pt x="39943" y="612085"/>
                </a:lnTo>
                <a:lnTo>
                  <a:pt x="14604" y="566385"/>
                </a:lnTo>
                <a:lnTo>
                  <a:pt x="1647" y="519298"/>
                </a:lnTo>
                <a:lnTo>
                  <a:pt x="0" y="495300"/>
                </a:lnTo>
                <a:close/>
              </a:path>
            </a:pathLst>
          </a:custGeom>
          <a:noFill/>
          <a:ln w="57240">
            <a:solidFill>
              <a:srgbClr val="ff0000"/>
            </a:solidFill>
            <a:round/>
          </a:ln>
        </p:spPr>
        <p:style>
          <a:lnRef idx="0"/>
          <a:fillRef idx="0"/>
          <a:effectRef idx="0"/>
          <a:fontRef idx="minor"/>
        </p:style>
      </p:sp>
      <p:sp>
        <p:nvSpPr>
          <p:cNvPr id="296" name="CustomShape 4"/>
          <p:cNvSpPr/>
          <p:nvPr/>
        </p:nvSpPr>
        <p:spPr>
          <a:xfrm>
            <a:off x="7747560" y="1027440"/>
            <a:ext cx="309096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0000"/>
                </a:solidFill>
                <a:uFill>
                  <a:solidFill>
                    <a:srgbClr val="ffffff"/>
                  </a:solidFill>
                </a:uFill>
                <a:latin typeface="Noto Sans CJK JP Regular"/>
                <a:ea typeface="DejaVu Sans"/>
              </a:rPr>
              <a:t>1.</a:t>
            </a:r>
            <a:r>
              <a:rPr b="0" lang="en-US" sz="1800" spc="-1" strike="noStrike">
                <a:solidFill>
                  <a:srgbClr val="ff0000"/>
                </a:solidFill>
                <a:uFill>
                  <a:solidFill>
                    <a:srgbClr val="ffffff"/>
                  </a:solidFill>
                </a:uFill>
                <a:latin typeface="Noto Sans CJK JP Regular"/>
                <a:ea typeface="DejaVu Sans"/>
              </a:rPr>
              <a:t>輸入民宿名稱後點選「</a:t>
            </a:r>
            <a:r>
              <a:rPr b="0" lang="en-US" sz="1800" spc="109" strike="noStrike">
                <a:solidFill>
                  <a:srgbClr val="ff0000"/>
                </a:solidFill>
                <a:uFill>
                  <a:solidFill>
                    <a:srgbClr val="ffffff"/>
                  </a:solidFill>
                </a:uFill>
                <a:latin typeface="Noto Sans CJK JP Regular"/>
                <a:ea typeface="DejaVu Sans"/>
              </a:rPr>
              <a:t>GO</a:t>
            </a:r>
            <a:r>
              <a:rPr b="0" lang="en-US" sz="1800" spc="-1" strike="noStrike">
                <a:solidFill>
                  <a:srgbClr val="ff0000"/>
                </a:solidFill>
                <a:uFill>
                  <a:solidFill>
                    <a:srgbClr val="ffffff"/>
                  </a:solidFill>
                </a:uFill>
                <a:latin typeface="Noto Sans CJK JP Regular"/>
                <a:ea typeface="DejaVu Sans"/>
              </a:rPr>
              <a:t>」</a:t>
            </a:r>
            <a:endParaRPr b="0" lang="en-US" sz="1800" spc="-1" strike="noStrike">
              <a:solidFill>
                <a:srgbClr val="000000"/>
              </a:solidFill>
              <a:uFill>
                <a:solidFill>
                  <a:srgbClr val="ffffff"/>
                </a:solidFill>
              </a:uFill>
              <a:latin typeface="Arial"/>
            </a:endParaRPr>
          </a:p>
        </p:txBody>
      </p:sp>
      <p:sp>
        <p:nvSpPr>
          <p:cNvPr id="297" name="CustomShape 5"/>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活動網頁—業者專區（活動報名）</a:t>
            </a:r>
            <a:endParaRPr b="0" lang="en-US" sz="1800" spc="-1" strike="noStrike">
              <a:solidFill>
                <a:srgbClr val="000000"/>
              </a:solidFill>
              <a:uFill>
                <a:solidFill>
                  <a:srgbClr val="ffffff"/>
                </a:solidFill>
              </a:uFill>
              <a:latin typeface="Arial"/>
            </a:endParaRPr>
          </a:p>
        </p:txBody>
      </p:sp>
    </p:spTree>
  </p:cSld>
  <p:timing>
    <p:tnLst>
      <p:par>
        <p:cTn id="27" dur="indefinite" restart="never" nodeType="tmRoot">
          <p:childTnLst>
            <p:seq>
              <p:cTn id="28" nodeType="mainSeq"/>
              <p:prevCondLst>
                <p:cond delay="0" evt="onPrev">
                  <p:tgtEl>
                    <p:sldTgt/>
                  </p:tgtEl>
                </p:cond>
              </p:prevCondLst>
              <p:nextCondLst>
                <p:cond delay="0" evt="onNext">
                  <p:tgtEl>
                    <p:sldTgt/>
                  </p:tgtEl>
                </p:cond>
              </p:nextCondLst>
            </p:seq>
          </p:childTnLst>
        </p:cTn>
      </p:par>
    </p:tnLst>
  </p:timing>
</p:sld>
</file>

<file path=ppt/slides/slide1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298" name="CustomShape 1"/>
          <p:cNvSpPr/>
          <p:nvPr/>
        </p:nvSpPr>
        <p:spPr>
          <a:xfrm>
            <a:off x="2166840" y="785880"/>
            <a:ext cx="7713720" cy="5642280"/>
          </a:xfrm>
          <a:prstGeom prst="rect">
            <a:avLst/>
          </a:prstGeom>
          <a:blipFill>
            <a:blip r:embed="rId1"/>
            <a:stretch>
              <a:fillRect/>
            </a:stretch>
          </a:blipFill>
          <a:ln>
            <a:noFill/>
          </a:ln>
        </p:spPr>
        <p:style>
          <a:lnRef idx="0"/>
          <a:fillRef idx="0"/>
          <a:effectRef idx="0"/>
          <a:fontRef idx="minor"/>
        </p:style>
      </p:sp>
      <p:sp>
        <p:nvSpPr>
          <p:cNvPr id="299" name="CustomShape 2"/>
          <p:cNvSpPr/>
          <p:nvPr/>
        </p:nvSpPr>
        <p:spPr>
          <a:xfrm>
            <a:off x="1051560" y="777240"/>
            <a:ext cx="10041840" cy="5650200"/>
          </a:xfrm>
          <a:custGeom>
            <a:avLst/>
            <a:gdLst/>
            <a:ahLst/>
            <a:rect l="l" t="t" r="r" b="b"/>
            <a:pathLst>
              <a:path w="10043160" h="5651500">
                <a:moveTo>
                  <a:pt x="0" y="5651500"/>
                </a:moveTo>
                <a:lnTo>
                  <a:pt x="10043160" y="5651500"/>
                </a:lnTo>
                <a:lnTo>
                  <a:pt x="10043160" y="0"/>
                </a:lnTo>
                <a:lnTo>
                  <a:pt x="0" y="0"/>
                </a:lnTo>
                <a:lnTo>
                  <a:pt x="0" y="5651500"/>
                </a:lnTo>
                <a:close/>
              </a:path>
            </a:pathLst>
          </a:custGeom>
          <a:noFill/>
          <a:ln w="12600">
            <a:noFill/>
          </a:ln>
        </p:spPr>
        <p:style>
          <a:lnRef idx="0"/>
          <a:fillRef idx="0"/>
          <a:effectRef idx="0"/>
          <a:fontRef idx="minor"/>
        </p:style>
      </p:sp>
      <p:sp>
        <p:nvSpPr>
          <p:cNvPr id="300" name="CustomShape 3"/>
          <p:cNvSpPr/>
          <p:nvPr/>
        </p:nvSpPr>
        <p:spPr>
          <a:xfrm>
            <a:off x="1952640" y="2571840"/>
            <a:ext cx="1370160" cy="760680"/>
          </a:xfrm>
          <a:custGeom>
            <a:avLst/>
            <a:gdLst/>
            <a:ahLst/>
            <a:rect l="l" t="t" r="r" b="b"/>
            <a:pathLst>
              <a:path w="1371600" h="762000">
                <a:moveTo>
                  <a:pt x="0" y="381000"/>
                </a:moveTo>
                <a:lnTo>
                  <a:pt x="9929" y="316023"/>
                </a:lnTo>
                <a:lnTo>
                  <a:pt x="38621" y="254612"/>
                </a:lnTo>
                <a:lnTo>
                  <a:pt x="84429" y="197682"/>
                </a:lnTo>
                <a:lnTo>
                  <a:pt x="113238" y="171183"/>
                </a:lnTo>
                <a:lnTo>
                  <a:pt x="145710" y="146146"/>
                </a:lnTo>
                <a:lnTo>
                  <a:pt x="181638" y="122687"/>
                </a:lnTo>
                <a:lnTo>
                  <a:pt x="220817" y="100920"/>
                </a:lnTo>
                <a:lnTo>
                  <a:pt x="263042" y="80958"/>
                </a:lnTo>
                <a:lnTo>
                  <a:pt x="308107" y="62917"/>
                </a:lnTo>
                <a:lnTo>
                  <a:pt x="355805" y="46911"/>
                </a:lnTo>
                <a:lnTo>
                  <a:pt x="405933" y="33053"/>
                </a:lnTo>
                <a:lnTo>
                  <a:pt x="458283" y="21459"/>
                </a:lnTo>
                <a:lnTo>
                  <a:pt x="512650" y="12242"/>
                </a:lnTo>
                <a:lnTo>
                  <a:pt x="568829" y="5517"/>
                </a:lnTo>
                <a:lnTo>
                  <a:pt x="626614" y="1398"/>
                </a:lnTo>
                <a:lnTo>
                  <a:pt x="685800" y="0"/>
                </a:lnTo>
                <a:lnTo>
                  <a:pt x="744967" y="1398"/>
                </a:lnTo>
                <a:lnTo>
                  <a:pt x="802738" y="5517"/>
                </a:lnTo>
                <a:lnTo>
                  <a:pt x="858906" y="12242"/>
                </a:lnTo>
                <a:lnTo>
                  <a:pt x="913266" y="21459"/>
                </a:lnTo>
                <a:lnTo>
                  <a:pt x="965612" y="33053"/>
                </a:lnTo>
                <a:lnTo>
                  <a:pt x="1015737" y="46911"/>
                </a:lnTo>
                <a:lnTo>
                  <a:pt x="1063436" y="62917"/>
                </a:lnTo>
                <a:lnTo>
                  <a:pt x="1108503" y="80958"/>
                </a:lnTo>
                <a:lnTo>
                  <a:pt x="1150732" y="100920"/>
                </a:lnTo>
                <a:lnTo>
                  <a:pt x="1189916" y="122687"/>
                </a:lnTo>
                <a:lnTo>
                  <a:pt x="1225850" y="146146"/>
                </a:lnTo>
                <a:lnTo>
                  <a:pt x="1258328" y="171183"/>
                </a:lnTo>
                <a:lnTo>
                  <a:pt x="1287144" y="197682"/>
                </a:lnTo>
                <a:lnTo>
                  <a:pt x="1332965" y="254612"/>
                </a:lnTo>
                <a:lnTo>
                  <a:pt x="1361666" y="316023"/>
                </a:lnTo>
                <a:lnTo>
                  <a:pt x="1371600" y="381000"/>
                </a:lnTo>
                <a:lnTo>
                  <a:pt x="1369082" y="413876"/>
                </a:lnTo>
                <a:lnTo>
                  <a:pt x="1361666" y="445976"/>
                </a:lnTo>
                <a:lnTo>
                  <a:pt x="1332965" y="507387"/>
                </a:lnTo>
                <a:lnTo>
                  <a:pt x="1287144" y="564317"/>
                </a:lnTo>
                <a:lnTo>
                  <a:pt x="1258328" y="590816"/>
                </a:lnTo>
                <a:lnTo>
                  <a:pt x="1225850" y="615853"/>
                </a:lnTo>
                <a:lnTo>
                  <a:pt x="1189916" y="639312"/>
                </a:lnTo>
                <a:lnTo>
                  <a:pt x="1150732" y="661079"/>
                </a:lnTo>
                <a:lnTo>
                  <a:pt x="1108503" y="681041"/>
                </a:lnTo>
                <a:lnTo>
                  <a:pt x="1063436" y="699082"/>
                </a:lnTo>
                <a:lnTo>
                  <a:pt x="1015737" y="715088"/>
                </a:lnTo>
                <a:lnTo>
                  <a:pt x="965612" y="728946"/>
                </a:lnTo>
                <a:lnTo>
                  <a:pt x="913266" y="740540"/>
                </a:lnTo>
                <a:lnTo>
                  <a:pt x="858906" y="749757"/>
                </a:lnTo>
                <a:lnTo>
                  <a:pt x="802738" y="756482"/>
                </a:lnTo>
                <a:lnTo>
                  <a:pt x="744967" y="760601"/>
                </a:lnTo>
                <a:lnTo>
                  <a:pt x="685800" y="762000"/>
                </a:lnTo>
                <a:lnTo>
                  <a:pt x="626614" y="760601"/>
                </a:lnTo>
                <a:lnTo>
                  <a:pt x="568829" y="756482"/>
                </a:lnTo>
                <a:lnTo>
                  <a:pt x="512650" y="749757"/>
                </a:lnTo>
                <a:lnTo>
                  <a:pt x="458283" y="740540"/>
                </a:lnTo>
                <a:lnTo>
                  <a:pt x="405933" y="728946"/>
                </a:lnTo>
                <a:lnTo>
                  <a:pt x="355805" y="715088"/>
                </a:lnTo>
                <a:lnTo>
                  <a:pt x="308107" y="699082"/>
                </a:lnTo>
                <a:lnTo>
                  <a:pt x="263042" y="681041"/>
                </a:lnTo>
                <a:lnTo>
                  <a:pt x="220817" y="661079"/>
                </a:lnTo>
                <a:lnTo>
                  <a:pt x="181638" y="639312"/>
                </a:lnTo>
                <a:lnTo>
                  <a:pt x="145710" y="615853"/>
                </a:lnTo>
                <a:lnTo>
                  <a:pt x="113238" y="590816"/>
                </a:lnTo>
                <a:lnTo>
                  <a:pt x="84429" y="564317"/>
                </a:lnTo>
                <a:lnTo>
                  <a:pt x="38621" y="507387"/>
                </a:lnTo>
                <a:lnTo>
                  <a:pt x="9929" y="445976"/>
                </a:lnTo>
                <a:lnTo>
                  <a:pt x="0" y="381000"/>
                </a:lnTo>
                <a:close/>
              </a:path>
            </a:pathLst>
          </a:custGeom>
          <a:noFill/>
          <a:ln w="57240">
            <a:solidFill>
              <a:srgbClr val="ff0000"/>
            </a:solidFill>
            <a:round/>
          </a:ln>
        </p:spPr>
        <p:style>
          <a:lnRef idx="0"/>
          <a:fillRef idx="0"/>
          <a:effectRef idx="0"/>
          <a:fontRef idx="minor"/>
        </p:style>
      </p:sp>
      <p:sp>
        <p:nvSpPr>
          <p:cNvPr id="301" name="CustomShape 4"/>
          <p:cNvSpPr/>
          <p:nvPr/>
        </p:nvSpPr>
        <p:spPr>
          <a:xfrm>
            <a:off x="1103040" y="1956240"/>
            <a:ext cx="18180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0000"/>
                </a:solidFill>
                <a:uFill>
                  <a:solidFill>
                    <a:srgbClr val="ffffff"/>
                  </a:solidFill>
                </a:uFill>
                <a:latin typeface="Noto Sans CJK JP Regular"/>
                <a:ea typeface="DejaVu Sans"/>
              </a:rPr>
              <a:t>2.</a:t>
            </a:r>
            <a:r>
              <a:rPr b="0" lang="en-US" sz="1800" spc="-1" strike="noStrike">
                <a:solidFill>
                  <a:srgbClr val="ff0000"/>
                </a:solidFill>
                <a:uFill>
                  <a:solidFill>
                    <a:srgbClr val="ffffff"/>
                  </a:solidFill>
                </a:uFill>
                <a:latin typeface="Noto Sans CJK JP Regular"/>
                <a:ea typeface="DejaVu Sans"/>
              </a:rPr>
              <a:t>勾選自己的民宿</a:t>
            </a:r>
            <a:endParaRPr b="0" lang="en-US" sz="1800" spc="-1" strike="noStrike">
              <a:solidFill>
                <a:srgbClr val="000000"/>
              </a:solidFill>
              <a:uFill>
                <a:solidFill>
                  <a:srgbClr val="ffffff"/>
                </a:solidFill>
              </a:uFill>
              <a:latin typeface="Arial"/>
            </a:endParaRPr>
          </a:p>
        </p:txBody>
      </p:sp>
      <p:sp>
        <p:nvSpPr>
          <p:cNvPr id="302" name="CustomShape 5"/>
          <p:cNvSpPr/>
          <p:nvPr/>
        </p:nvSpPr>
        <p:spPr>
          <a:xfrm>
            <a:off x="1881000" y="3429000"/>
            <a:ext cx="4571280" cy="2141640"/>
          </a:xfrm>
          <a:custGeom>
            <a:avLst/>
            <a:gdLst/>
            <a:ahLst/>
            <a:rect l="l" t="t" r="r" b="b"/>
            <a:pathLst>
              <a:path w="4572635" h="2143125">
                <a:moveTo>
                  <a:pt x="0" y="1071626"/>
                </a:moveTo>
                <a:lnTo>
                  <a:pt x="3497" y="1011841"/>
                </a:lnTo>
                <a:lnTo>
                  <a:pt x="13868" y="952915"/>
                </a:lnTo>
                <a:lnTo>
                  <a:pt x="30929" y="894932"/>
                </a:lnTo>
                <a:lnTo>
                  <a:pt x="54496" y="837980"/>
                </a:lnTo>
                <a:lnTo>
                  <a:pt x="84387" y="782144"/>
                </a:lnTo>
                <a:lnTo>
                  <a:pt x="120417" y="727511"/>
                </a:lnTo>
                <a:lnTo>
                  <a:pt x="162404" y="674165"/>
                </a:lnTo>
                <a:lnTo>
                  <a:pt x="210164" y="622193"/>
                </a:lnTo>
                <a:lnTo>
                  <a:pt x="263513" y="571681"/>
                </a:lnTo>
                <a:lnTo>
                  <a:pt x="322269" y="522715"/>
                </a:lnTo>
                <a:lnTo>
                  <a:pt x="353618" y="498839"/>
                </a:lnTo>
                <a:lnTo>
                  <a:pt x="386249" y="475381"/>
                </a:lnTo>
                <a:lnTo>
                  <a:pt x="420140" y="452353"/>
                </a:lnTo>
                <a:lnTo>
                  <a:pt x="455268" y="429765"/>
                </a:lnTo>
                <a:lnTo>
                  <a:pt x="491610" y="407628"/>
                </a:lnTo>
                <a:lnTo>
                  <a:pt x="529143" y="385953"/>
                </a:lnTo>
                <a:lnTo>
                  <a:pt x="567845" y="364750"/>
                </a:lnTo>
                <a:lnTo>
                  <a:pt x="607692" y="344030"/>
                </a:lnTo>
                <a:lnTo>
                  <a:pt x="648661" y="323804"/>
                </a:lnTo>
                <a:lnTo>
                  <a:pt x="690730" y="304083"/>
                </a:lnTo>
                <a:lnTo>
                  <a:pt x="733875" y="284877"/>
                </a:lnTo>
                <a:lnTo>
                  <a:pt x="778074" y="266198"/>
                </a:lnTo>
                <a:lnTo>
                  <a:pt x="823304" y="248055"/>
                </a:lnTo>
                <a:lnTo>
                  <a:pt x="869542" y="230460"/>
                </a:lnTo>
                <a:lnTo>
                  <a:pt x="916765" y="213424"/>
                </a:lnTo>
                <a:lnTo>
                  <a:pt x="964949" y="196956"/>
                </a:lnTo>
                <a:lnTo>
                  <a:pt x="1014073" y="181069"/>
                </a:lnTo>
                <a:lnTo>
                  <a:pt x="1064113" y="165772"/>
                </a:lnTo>
                <a:lnTo>
                  <a:pt x="1115046" y="151076"/>
                </a:lnTo>
                <a:lnTo>
                  <a:pt x="1166850" y="136992"/>
                </a:lnTo>
                <a:lnTo>
                  <a:pt x="1219501" y="123532"/>
                </a:lnTo>
                <a:lnTo>
                  <a:pt x="1272976" y="110705"/>
                </a:lnTo>
                <a:lnTo>
                  <a:pt x="1327253" y="98522"/>
                </a:lnTo>
                <a:lnTo>
                  <a:pt x="1382309" y="86995"/>
                </a:lnTo>
                <a:lnTo>
                  <a:pt x="1438120" y="76133"/>
                </a:lnTo>
                <a:lnTo>
                  <a:pt x="1494665" y="65948"/>
                </a:lnTo>
                <a:lnTo>
                  <a:pt x="1551919" y="56450"/>
                </a:lnTo>
                <a:lnTo>
                  <a:pt x="1609860" y="47650"/>
                </a:lnTo>
                <a:lnTo>
                  <a:pt x="1668465" y="39559"/>
                </a:lnTo>
                <a:lnTo>
                  <a:pt x="1727712" y="32188"/>
                </a:lnTo>
                <a:lnTo>
                  <a:pt x="1787576" y="25547"/>
                </a:lnTo>
                <a:lnTo>
                  <a:pt x="1848036" y="19647"/>
                </a:lnTo>
                <a:lnTo>
                  <a:pt x="1909068" y="14499"/>
                </a:lnTo>
                <a:lnTo>
                  <a:pt x="1970650" y="10113"/>
                </a:lnTo>
                <a:lnTo>
                  <a:pt x="2032759" y="6501"/>
                </a:lnTo>
                <a:lnTo>
                  <a:pt x="2095371" y="3673"/>
                </a:lnTo>
                <a:lnTo>
                  <a:pt x="2158463" y="1639"/>
                </a:lnTo>
                <a:lnTo>
                  <a:pt x="2222014" y="411"/>
                </a:lnTo>
                <a:lnTo>
                  <a:pt x="2286000" y="0"/>
                </a:lnTo>
                <a:lnTo>
                  <a:pt x="2349991" y="411"/>
                </a:lnTo>
                <a:lnTo>
                  <a:pt x="2413548" y="1639"/>
                </a:lnTo>
                <a:lnTo>
                  <a:pt x="2476647" y="3673"/>
                </a:lnTo>
                <a:lnTo>
                  <a:pt x="2539264" y="6501"/>
                </a:lnTo>
                <a:lnTo>
                  <a:pt x="2601378" y="10113"/>
                </a:lnTo>
                <a:lnTo>
                  <a:pt x="2662965" y="14499"/>
                </a:lnTo>
                <a:lnTo>
                  <a:pt x="2724003" y="19647"/>
                </a:lnTo>
                <a:lnTo>
                  <a:pt x="2784468" y="25547"/>
                </a:lnTo>
                <a:lnTo>
                  <a:pt x="2844337" y="32188"/>
                </a:lnTo>
                <a:lnTo>
                  <a:pt x="2903588" y="39559"/>
                </a:lnTo>
                <a:lnTo>
                  <a:pt x="2962198" y="47650"/>
                </a:lnTo>
                <a:lnTo>
                  <a:pt x="3020143" y="56450"/>
                </a:lnTo>
                <a:lnTo>
                  <a:pt x="3077401" y="65948"/>
                </a:lnTo>
                <a:lnTo>
                  <a:pt x="3133949" y="76133"/>
                </a:lnTo>
                <a:lnTo>
                  <a:pt x="3189764" y="86995"/>
                </a:lnTo>
                <a:lnTo>
                  <a:pt x="3244824" y="98522"/>
                </a:lnTo>
                <a:lnTo>
                  <a:pt x="3299104" y="110705"/>
                </a:lnTo>
                <a:lnTo>
                  <a:pt x="3352583" y="123532"/>
                </a:lnTo>
                <a:lnTo>
                  <a:pt x="3405237" y="136992"/>
                </a:lnTo>
                <a:lnTo>
                  <a:pt x="3457043" y="151076"/>
                </a:lnTo>
                <a:lnTo>
                  <a:pt x="3507979" y="165772"/>
                </a:lnTo>
                <a:lnTo>
                  <a:pt x="3558021" y="181069"/>
                </a:lnTo>
                <a:lnTo>
                  <a:pt x="3607148" y="196956"/>
                </a:lnTo>
                <a:lnTo>
                  <a:pt x="3655335" y="213424"/>
                </a:lnTo>
                <a:lnTo>
                  <a:pt x="3702560" y="230460"/>
                </a:lnTo>
                <a:lnTo>
                  <a:pt x="3748799" y="248055"/>
                </a:lnTo>
                <a:lnTo>
                  <a:pt x="3794031" y="266198"/>
                </a:lnTo>
                <a:lnTo>
                  <a:pt x="3838232" y="284877"/>
                </a:lnTo>
                <a:lnTo>
                  <a:pt x="3881379" y="304083"/>
                </a:lnTo>
                <a:lnTo>
                  <a:pt x="3923450" y="323804"/>
                </a:lnTo>
                <a:lnTo>
                  <a:pt x="3964421" y="344030"/>
                </a:lnTo>
                <a:lnTo>
                  <a:pt x="4004269" y="364750"/>
                </a:lnTo>
                <a:lnTo>
                  <a:pt x="4042972" y="385953"/>
                </a:lnTo>
                <a:lnTo>
                  <a:pt x="4080507" y="407628"/>
                </a:lnTo>
                <a:lnTo>
                  <a:pt x="4116850" y="429765"/>
                </a:lnTo>
                <a:lnTo>
                  <a:pt x="4151979" y="452353"/>
                </a:lnTo>
                <a:lnTo>
                  <a:pt x="4185871" y="475381"/>
                </a:lnTo>
                <a:lnTo>
                  <a:pt x="4218503" y="498839"/>
                </a:lnTo>
                <a:lnTo>
                  <a:pt x="4249852" y="522715"/>
                </a:lnTo>
                <a:lnTo>
                  <a:pt x="4279895" y="547000"/>
                </a:lnTo>
                <a:lnTo>
                  <a:pt x="4335972" y="596749"/>
                </a:lnTo>
                <a:lnTo>
                  <a:pt x="4386550" y="648002"/>
                </a:lnTo>
                <a:lnTo>
                  <a:pt x="4431447" y="700671"/>
                </a:lnTo>
                <a:lnTo>
                  <a:pt x="4470479" y="754672"/>
                </a:lnTo>
                <a:lnTo>
                  <a:pt x="4503463" y="809918"/>
                </a:lnTo>
                <a:lnTo>
                  <a:pt x="4530215" y="866322"/>
                </a:lnTo>
                <a:lnTo>
                  <a:pt x="4550552" y="923800"/>
                </a:lnTo>
                <a:lnTo>
                  <a:pt x="4564291" y="982265"/>
                </a:lnTo>
                <a:lnTo>
                  <a:pt x="4571248" y="1041631"/>
                </a:lnTo>
                <a:lnTo>
                  <a:pt x="4572127" y="1071626"/>
                </a:lnTo>
                <a:lnTo>
                  <a:pt x="4571248" y="1101620"/>
                </a:lnTo>
                <a:lnTo>
                  <a:pt x="4568629" y="1131410"/>
                </a:lnTo>
                <a:lnTo>
                  <a:pt x="4558258" y="1190335"/>
                </a:lnTo>
                <a:lnTo>
                  <a:pt x="4541197" y="1248315"/>
                </a:lnTo>
                <a:lnTo>
                  <a:pt x="4517629" y="1305264"/>
                </a:lnTo>
                <a:lnTo>
                  <a:pt x="4487739" y="1361097"/>
                </a:lnTo>
                <a:lnTo>
                  <a:pt x="4451708" y="1415727"/>
                </a:lnTo>
                <a:lnTo>
                  <a:pt x="4409721" y="1469068"/>
                </a:lnTo>
                <a:lnTo>
                  <a:pt x="4361960" y="1521035"/>
                </a:lnTo>
                <a:lnTo>
                  <a:pt x="4308609" y="1571541"/>
                </a:lnTo>
                <a:lnTo>
                  <a:pt x="4249852" y="1620502"/>
                </a:lnTo>
                <a:lnTo>
                  <a:pt x="4218503" y="1644375"/>
                </a:lnTo>
                <a:lnTo>
                  <a:pt x="4185871" y="1667830"/>
                </a:lnTo>
                <a:lnTo>
                  <a:pt x="4151979" y="1690855"/>
                </a:lnTo>
                <a:lnTo>
                  <a:pt x="4116850" y="1713440"/>
                </a:lnTo>
                <a:lnTo>
                  <a:pt x="4080507" y="1735574"/>
                </a:lnTo>
                <a:lnTo>
                  <a:pt x="4042972" y="1757246"/>
                </a:lnTo>
                <a:lnTo>
                  <a:pt x="4004269" y="1778446"/>
                </a:lnTo>
                <a:lnTo>
                  <a:pt x="3964421" y="1799162"/>
                </a:lnTo>
                <a:lnTo>
                  <a:pt x="3923450" y="1819385"/>
                </a:lnTo>
                <a:lnTo>
                  <a:pt x="3881379" y="1839103"/>
                </a:lnTo>
                <a:lnTo>
                  <a:pt x="3838232" y="1858305"/>
                </a:lnTo>
                <a:lnTo>
                  <a:pt x="3794031" y="1876982"/>
                </a:lnTo>
                <a:lnTo>
                  <a:pt x="3748799" y="1895121"/>
                </a:lnTo>
                <a:lnTo>
                  <a:pt x="3702560" y="1912713"/>
                </a:lnTo>
                <a:lnTo>
                  <a:pt x="3655335" y="1929746"/>
                </a:lnTo>
                <a:lnTo>
                  <a:pt x="3607148" y="1946211"/>
                </a:lnTo>
                <a:lnTo>
                  <a:pt x="3558021" y="1962095"/>
                </a:lnTo>
                <a:lnTo>
                  <a:pt x="3507979" y="1977389"/>
                </a:lnTo>
                <a:lnTo>
                  <a:pt x="3457043" y="1992082"/>
                </a:lnTo>
                <a:lnTo>
                  <a:pt x="3405237" y="2006163"/>
                </a:lnTo>
                <a:lnTo>
                  <a:pt x="3352583" y="2019620"/>
                </a:lnTo>
                <a:lnTo>
                  <a:pt x="3299104" y="2032445"/>
                </a:lnTo>
                <a:lnTo>
                  <a:pt x="3244824" y="2044625"/>
                </a:lnTo>
                <a:lnTo>
                  <a:pt x="3189764" y="2056150"/>
                </a:lnTo>
                <a:lnTo>
                  <a:pt x="3133949" y="2067009"/>
                </a:lnTo>
                <a:lnTo>
                  <a:pt x="3077401" y="2077192"/>
                </a:lnTo>
                <a:lnTo>
                  <a:pt x="3020143" y="2086688"/>
                </a:lnTo>
                <a:lnTo>
                  <a:pt x="2962198" y="2095485"/>
                </a:lnTo>
                <a:lnTo>
                  <a:pt x="2903588" y="2103574"/>
                </a:lnTo>
                <a:lnTo>
                  <a:pt x="2844337" y="2110944"/>
                </a:lnTo>
                <a:lnTo>
                  <a:pt x="2784468" y="2117583"/>
                </a:lnTo>
                <a:lnTo>
                  <a:pt x="2724003" y="2123482"/>
                </a:lnTo>
                <a:lnTo>
                  <a:pt x="2662965" y="2128629"/>
                </a:lnTo>
                <a:lnTo>
                  <a:pt x="2601378" y="2133013"/>
                </a:lnTo>
                <a:lnTo>
                  <a:pt x="2539264" y="2136625"/>
                </a:lnTo>
                <a:lnTo>
                  <a:pt x="2476647" y="2139452"/>
                </a:lnTo>
                <a:lnTo>
                  <a:pt x="2413548" y="2141485"/>
                </a:lnTo>
                <a:lnTo>
                  <a:pt x="2349991" y="2142713"/>
                </a:lnTo>
                <a:lnTo>
                  <a:pt x="2286000" y="2143125"/>
                </a:lnTo>
                <a:lnTo>
                  <a:pt x="2222014" y="2142713"/>
                </a:lnTo>
                <a:lnTo>
                  <a:pt x="2158463" y="2141485"/>
                </a:lnTo>
                <a:lnTo>
                  <a:pt x="2095371" y="2139452"/>
                </a:lnTo>
                <a:lnTo>
                  <a:pt x="2032759" y="2136625"/>
                </a:lnTo>
                <a:lnTo>
                  <a:pt x="1970650" y="2133013"/>
                </a:lnTo>
                <a:lnTo>
                  <a:pt x="1909068" y="2128629"/>
                </a:lnTo>
                <a:lnTo>
                  <a:pt x="1848036" y="2123482"/>
                </a:lnTo>
                <a:lnTo>
                  <a:pt x="1787576" y="2117583"/>
                </a:lnTo>
                <a:lnTo>
                  <a:pt x="1727712" y="2110944"/>
                </a:lnTo>
                <a:lnTo>
                  <a:pt x="1668465" y="2103574"/>
                </a:lnTo>
                <a:lnTo>
                  <a:pt x="1609860" y="2095485"/>
                </a:lnTo>
                <a:lnTo>
                  <a:pt x="1551919" y="2086688"/>
                </a:lnTo>
                <a:lnTo>
                  <a:pt x="1494665" y="2077192"/>
                </a:lnTo>
                <a:lnTo>
                  <a:pt x="1438120" y="2067009"/>
                </a:lnTo>
                <a:lnTo>
                  <a:pt x="1382309" y="2056150"/>
                </a:lnTo>
                <a:lnTo>
                  <a:pt x="1327253" y="2044625"/>
                </a:lnTo>
                <a:lnTo>
                  <a:pt x="1272976" y="2032445"/>
                </a:lnTo>
                <a:lnTo>
                  <a:pt x="1219501" y="2019620"/>
                </a:lnTo>
                <a:lnTo>
                  <a:pt x="1166850" y="2006163"/>
                </a:lnTo>
                <a:lnTo>
                  <a:pt x="1115046" y="1992082"/>
                </a:lnTo>
                <a:lnTo>
                  <a:pt x="1064113" y="1977389"/>
                </a:lnTo>
                <a:lnTo>
                  <a:pt x="1014073" y="1962095"/>
                </a:lnTo>
                <a:lnTo>
                  <a:pt x="964949" y="1946211"/>
                </a:lnTo>
                <a:lnTo>
                  <a:pt x="916765" y="1929746"/>
                </a:lnTo>
                <a:lnTo>
                  <a:pt x="869542" y="1912713"/>
                </a:lnTo>
                <a:lnTo>
                  <a:pt x="823304" y="1895121"/>
                </a:lnTo>
                <a:lnTo>
                  <a:pt x="778074" y="1876982"/>
                </a:lnTo>
                <a:lnTo>
                  <a:pt x="733875" y="1858305"/>
                </a:lnTo>
                <a:lnTo>
                  <a:pt x="690730" y="1839103"/>
                </a:lnTo>
                <a:lnTo>
                  <a:pt x="648661" y="1819385"/>
                </a:lnTo>
                <a:lnTo>
                  <a:pt x="607692" y="1799162"/>
                </a:lnTo>
                <a:lnTo>
                  <a:pt x="567845" y="1778446"/>
                </a:lnTo>
                <a:lnTo>
                  <a:pt x="529143" y="1757246"/>
                </a:lnTo>
                <a:lnTo>
                  <a:pt x="491610" y="1735574"/>
                </a:lnTo>
                <a:lnTo>
                  <a:pt x="455268" y="1713440"/>
                </a:lnTo>
                <a:lnTo>
                  <a:pt x="420140" y="1690855"/>
                </a:lnTo>
                <a:lnTo>
                  <a:pt x="386249" y="1667830"/>
                </a:lnTo>
                <a:lnTo>
                  <a:pt x="353618" y="1644375"/>
                </a:lnTo>
                <a:lnTo>
                  <a:pt x="322269" y="1620502"/>
                </a:lnTo>
                <a:lnTo>
                  <a:pt x="292227" y="1596220"/>
                </a:lnTo>
                <a:lnTo>
                  <a:pt x="236151" y="1546476"/>
                </a:lnTo>
                <a:lnTo>
                  <a:pt x="185573" y="1495229"/>
                </a:lnTo>
                <a:lnTo>
                  <a:pt x="140677" y="1442564"/>
                </a:lnTo>
                <a:lnTo>
                  <a:pt x="101646" y="1388567"/>
                </a:lnTo>
                <a:lnTo>
                  <a:pt x="68662" y="1333326"/>
                </a:lnTo>
                <a:lnTo>
                  <a:pt x="41911" y="1276924"/>
                </a:lnTo>
                <a:lnTo>
                  <a:pt x="21574" y="1219448"/>
                </a:lnTo>
                <a:lnTo>
                  <a:pt x="7835" y="1160985"/>
                </a:lnTo>
                <a:lnTo>
                  <a:pt x="878" y="1101620"/>
                </a:lnTo>
                <a:lnTo>
                  <a:pt x="0" y="1071626"/>
                </a:lnTo>
                <a:close/>
              </a:path>
            </a:pathLst>
          </a:custGeom>
          <a:noFill/>
          <a:ln w="57240">
            <a:solidFill>
              <a:srgbClr val="ff0000"/>
            </a:solidFill>
            <a:round/>
          </a:ln>
        </p:spPr>
        <p:style>
          <a:lnRef idx="0"/>
          <a:fillRef idx="0"/>
          <a:effectRef idx="0"/>
          <a:fontRef idx="minor"/>
        </p:style>
      </p:sp>
      <p:sp>
        <p:nvSpPr>
          <p:cNvPr id="303" name="CustomShape 6"/>
          <p:cNvSpPr/>
          <p:nvPr/>
        </p:nvSpPr>
        <p:spPr>
          <a:xfrm>
            <a:off x="6318720" y="3742560"/>
            <a:ext cx="27324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0000"/>
                </a:solidFill>
                <a:uFill>
                  <a:solidFill>
                    <a:srgbClr val="ffffff"/>
                  </a:solidFill>
                </a:uFill>
                <a:latin typeface="Noto Sans CJK JP Regular"/>
                <a:ea typeface="DejaVu Sans"/>
              </a:rPr>
              <a:t>3.</a:t>
            </a:r>
            <a:r>
              <a:rPr b="0" lang="en-US" sz="1800" spc="-1" strike="noStrike">
                <a:solidFill>
                  <a:srgbClr val="ff0000"/>
                </a:solidFill>
                <a:uFill>
                  <a:solidFill>
                    <a:srgbClr val="ffffff"/>
                  </a:solidFill>
                </a:uFill>
                <a:latin typeface="Noto Sans CJK JP Regular"/>
                <a:ea typeface="DejaVu Sans"/>
              </a:rPr>
              <a:t>填寫聯絡資訊及加碼活動</a:t>
            </a:r>
            <a:endParaRPr b="0" lang="en-US" sz="1800" spc="-1" strike="noStrike">
              <a:solidFill>
                <a:srgbClr val="000000"/>
              </a:solidFill>
              <a:uFill>
                <a:solidFill>
                  <a:srgbClr val="ffffff"/>
                </a:solidFill>
              </a:uFill>
              <a:latin typeface="Arial"/>
            </a:endParaRPr>
          </a:p>
        </p:txBody>
      </p:sp>
      <p:sp>
        <p:nvSpPr>
          <p:cNvPr id="304" name="CustomShape 7"/>
          <p:cNvSpPr/>
          <p:nvPr/>
        </p:nvSpPr>
        <p:spPr>
          <a:xfrm>
            <a:off x="7739280" y="5929200"/>
            <a:ext cx="1141560" cy="702000"/>
          </a:xfrm>
          <a:custGeom>
            <a:avLst/>
            <a:gdLst/>
            <a:ahLst/>
            <a:rect l="l" t="t" r="r" b="b"/>
            <a:pathLst>
              <a:path w="1143000" h="703579">
                <a:moveTo>
                  <a:pt x="0" y="351586"/>
                </a:moveTo>
                <a:lnTo>
                  <a:pt x="11607" y="280731"/>
                </a:lnTo>
                <a:lnTo>
                  <a:pt x="44898" y="214735"/>
                </a:lnTo>
                <a:lnTo>
                  <a:pt x="68958" y="184002"/>
                </a:lnTo>
                <a:lnTo>
                  <a:pt x="97579" y="155013"/>
                </a:lnTo>
                <a:lnTo>
                  <a:pt x="130473" y="127947"/>
                </a:lnTo>
                <a:lnTo>
                  <a:pt x="167354" y="102979"/>
                </a:lnTo>
                <a:lnTo>
                  <a:pt x="207935" y="80287"/>
                </a:lnTo>
                <a:lnTo>
                  <a:pt x="251928" y="60047"/>
                </a:lnTo>
                <a:lnTo>
                  <a:pt x="299048" y="42435"/>
                </a:lnTo>
                <a:lnTo>
                  <a:pt x="349007" y="27630"/>
                </a:lnTo>
                <a:lnTo>
                  <a:pt x="401519" y="15807"/>
                </a:lnTo>
                <a:lnTo>
                  <a:pt x="456296" y="7143"/>
                </a:lnTo>
                <a:lnTo>
                  <a:pt x="513052" y="1815"/>
                </a:lnTo>
                <a:lnTo>
                  <a:pt x="571500" y="0"/>
                </a:lnTo>
                <a:lnTo>
                  <a:pt x="629926" y="1815"/>
                </a:lnTo>
                <a:lnTo>
                  <a:pt x="686666" y="7143"/>
                </a:lnTo>
                <a:lnTo>
                  <a:pt x="741433" y="15807"/>
                </a:lnTo>
                <a:lnTo>
                  <a:pt x="793938" y="27630"/>
                </a:lnTo>
                <a:lnTo>
                  <a:pt x="843895" y="42435"/>
                </a:lnTo>
                <a:lnTo>
                  <a:pt x="891015" y="60047"/>
                </a:lnTo>
                <a:lnTo>
                  <a:pt x="935012" y="80287"/>
                </a:lnTo>
                <a:lnTo>
                  <a:pt x="975598" y="102979"/>
                </a:lnTo>
                <a:lnTo>
                  <a:pt x="1012485" y="127947"/>
                </a:lnTo>
                <a:lnTo>
                  <a:pt x="1045387" y="155013"/>
                </a:lnTo>
                <a:lnTo>
                  <a:pt x="1074015" y="184002"/>
                </a:lnTo>
                <a:lnTo>
                  <a:pt x="1098083" y="214735"/>
                </a:lnTo>
                <a:lnTo>
                  <a:pt x="1131387" y="280731"/>
                </a:lnTo>
                <a:lnTo>
                  <a:pt x="1143000" y="351586"/>
                </a:lnTo>
                <a:lnTo>
                  <a:pt x="1140049" y="387533"/>
                </a:lnTo>
                <a:lnTo>
                  <a:pt x="1131387" y="422441"/>
                </a:lnTo>
                <a:lnTo>
                  <a:pt x="1098083" y="488435"/>
                </a:lnTo>
                <a:lnTo>
                  <a:pt x="1074015" y="519168"/>
                </a:lnTo>
                <a:lnTo>
                  <a:pt x="1045387" y="548155"/>
                </a:lnTo>
                <a:lnTo>
                  <a:pt x="1012485" y="575221"/>
                </a:lnTo>
                <a:lnTo>
                  <a:pt x="975598" y="600187"/>
                </a:lnTo>
                <a:lnTo>
                  <a:pt x="935012" y="622878"/>
                </a:lnTo>
                <a:lnTo>
                  <a:pt x="891015" y="643117"/>
                </a:lnTo>
                <a:lnTo>
                  <a:pt x="843895" y="660728"/>
                </a:lnTo>
                <a:lnTo>
                  <a:pt x="793938" y="675532"/>
                </a:lnTo>
                <a:lnTo>
                  <a:pt x="741433" y="687354"/>
                </a:lnTo>
                <a:lnTo>
                  <a:pt x="686666" y="696018"/>
                </a:lnTo>
                <a:lnTo>
                  <a:pt x="629926" y="701345"/>
                </a:lnTo>
                <a:lnTo>
                  <a:pt x="571500" y="703160"/>
                </a:lnTo>
                <a:lnTo>
                  <a:pt x="513052" y="701345"/>
                </a:lnTo>
                <a:lnTo>
                  <a:pt x="456296" y="696018"/>
                </a:lnTo>
                <a:lnTo>
                  <a:pt x="401519" y="687354"/>
                </a:lnTo>
                <a:lnTo>
                  <a:pt x="349007" y="675532"/>
                </a:lnTo>
                <a:lnTo>
                  <a:pt x="299048" y="660728"/>
                </a:lnTo>
                <a:lnTo>
                  <a:pt x="251928" y="643117"/>
                </a:lnTo>
                <a:lnTo>
                  <a:pt x="207935" y="622878"/>
                </a:lnTo>
                <a:lnTo>
                  <a:pt x="167354" y="600187"/>
                </a:lnTo>
                <a:lnTo>
                  <a:pt x="130473" y="575221"/>
                </a:lnTo>
                <a:lnTo>
                  <a:pt x="97579" y="548155"/>
                </a:lnTo>
                <a:lnTo>
                  <a:pt x="68958" y="519168"/>
                </a:lnTo>
                <a:lnTo>
                  <a:pt x="44898" y="488435"/>
                </a:lnTo>
                <a:lnTo>
                  <a:pt x="11607" y="422441"/>
                </a:lnTo>
                <a:lnTo>
                  <a:pt x="0" y="351586"/>
                </a:lnTo>
                <a:close/>
              </a:path>
            </a:pathLst>
          </a:custGeom>
          <a:noFill/>
          <a:ln w="57240">
            <a:solidFill>
              <a:srgbClr val="ff0000"/>
            </a:solidFill>
            <a:round/>
          </a:ln>
        </p:spPr>
        <p:style>
          <a:lnRef idx="0"/>
          <a:fillRef idx="0"/>
          <a:effectRef idx="0"/>
          <a:fontRef idx="minor"/>
        </p:style>
      </p:sp>
      <p:sp>
        <p:nvSpPr>
          <p:cNvPr id="305" name="CustomShape 8"/>
          <p:cNvSpPr/>
          <p:nvPr/>
        </p:nvSpPr>
        <p:spPr>
          <a:xfrm>
            <a:off x="8121240" y="5509080"/>
            <a:ext cx="20466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55" strike="noStrike">
                <a:solidFill>
                  <a:srgbClr val="ff0000"/>
                </a:solidFill>
                <a:uFill>
                  <a:solidFill>
                    <a:srgbClr val="ffffff"/>
                  </a:solidFill>
                </a:uFill>
                <a:latin typeface="Noto Sans CJK JP Regular"/>
                <a:ea typeface="DejaVu Sans"/>
              </a:rPr>
              <a:t>4</a:t>
            </a:r>
            <a:r>
              <a:rPr b="0" lang="en-US" sz="1800" spc="-41" strike="noStrike">
                <a:solidFill>
                  <a:srgbClr val="ff0000"/>
                </a:solidFill>
                <a:uFill>
                  <a:solidFill>
                    <a:srgbClr val="ffffff"/>
                  </a:solidFill>
                </a:uFill>
                <a:latin typeface="Noto Sans CJK JP Regular"/>
                <a:ea typeface="DejaVu Sans"/>
              </a:rPr>
              <a:t>.</a:t>
            </a:r>
            <a:r>
              <a:rPr b="0" lang="en-US" sz="1800" spc="-1" strike="noStrike">
                <a:solidFill>
                  <a:srgbClr val="ff0000"/>
                </a:solidFill>
                <a:uFill>
                  <a:solidFill>
                    <a:srgbClr val="ffffff"/>
                  </a:solidFill>
                </a:uFill>
                <a:latin typeface="Noto Sans CJK JP Regular"/>
                <a:ea typeface="DejaVu Sans"/>
              </a:rPr>
              <a:t>點選「送出申請」</a:t>
            </a:r>
            <a:endParaRPr b="0" lang="en-US" sz="1800" spc="-1" strike="noStrike">
              <a:solidFill>
                <a:srgbClr val="000000"/>
              </a:solidFill>
              <a:uFill>
                <a:solidFill>
                  <a:srgbClr val="ffffff"/>
                </a:solidFill>
              </a:uFill>
              <a:latin typeface="Arial"/>
            </a:endParaRPr>
          </a:p>
        </p:txBody>
      </p:sp>
      <p:sp>
        <p:nvSpPr>
          <p:cNvPr id="306" name="CustomShape 9"/>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活動網頁—業者專區（活動報名）</a:t>
            </a:r>
            <a:endParaRPr b="0" lang="en-US" sz="1800" spc="-1" strike="noStrike">
              <a:solidFill>
                <a:srgbClr val="000000"/>
              </a:solidFill>
              <a:uFill>
                <a:solidFill>
                  <a:srgbClr val="ffffff"/>
                </a:solidFill>
              </a:uFill>
              <a:latin typeface="Arial"/>
            </a:endParaRPr>
          </a:p>
        </p:txBody>
      </p:sp>
    </p:spTree>
  </p:cSld>
  <p:timing>
    <p:tnLst>
      <p:par>
        <p:cTn id="29" dur="indefinite" restart="never" nodeType="tmRoot">
          <p:childTnLst>
            <p:seq>
              <p:cTn id="30" nodeType="mainSeq"/>
              <p:prevCondLst>
                <p:cond delay="0" evt="onPrev">
                  <p:tgtEl>
                    <p:sldTgt/>
                  </p:tgtEl>
                </p:cond>
              </p:prevCondLst>
              <p:nextCondLst>
                <p:cond delay="0" evt="onNext">
                  <p:tgtEl>
                    <p:sldTgt/>
                  </p:tgtEl>
                </p:cond>
              </p:nextCondLst>
            </p:seq>
          </p:childTnLst>
        </p:cTn>
      </p:par>
    </p:tnLst>
  </p:timing>
</p:sld>
</file>

<file path=ppt/slides/slide1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07" name="CustomShape 1"/>
          <p:cNvSpPr/>
          <p:nvPr/>
        </p:nvSpPr>
        <p:spPr>
          <a:xfrm>
            <a:off x="2309760" y="785880"/>
            <a:ext cx="7428240" cy="5642280"/>
          </a:xfrm>
          <a:prstGeom prst="rect">
            <a:avLst/>
          </a:prstGeom>
          <a:blipFill>
            <a:blip r:embed="rId1"/>
            <a:stretch>
              <a:fillRect/>
            </a:stretch>
          </a:blipFill>
          <a:ln>
            <a:noFill/>
          </a:ln>
        </p:spPr>
        <p:style>
          <a:lnRef idx="0"/>
          <a:fillRef idx="0"/>
          <a:effectRef idx="0"/>
          <a:fontRef idx="minor"/>
        </p:style>
      </p:sp>
      <p:sp>
        <p:nvSpPr>
          <p:cNvPr id="308" name="CustomShape 2"/>
          <p:cNvSpPr/>
          <p:nvPr/>
        </p:nvSpPr>
        <p:spPr>
          <a:xfrm>
            <a:off x="1051560" y="777240"/>
            <a:ext cx="9614880" cy="5650200"/>
          </a:xfrm>
          <a:custGeom>
            <a:avLst/>
            <a:gdLst/>
            <a:ahLst/>
            <a:rect l="l" t="t" r="r" b="b"/>
            <a:pathLst>
              <a:path w="9616440" h="5651500">
                <a:moveTo>
                  <a:pt x="0" y="5651500"/>
                </a:moveTo>
                <a:lnTo>
                  <a:pt x="9616440" y="5651500"/>
                </a:lnTo>
                <a:lnTo>
                  <a:pt x="9616440" y="0"/>
                </a:lnTo>
                <a:lnTo>
                  <a:pt x="0" y="0"/>
                </a:lnTo>
                <a:lnTo>
                  <a:pt x="0" y="5651500"/>
                </a:lnTo>
                <a:close/>
              </a:path>
            </a:pathLst>
          </a:custGeom>
          <a:noFill/>
          <a:ln w="12600">
            <a:noFill/>
          </a:ln>
        </p:spPr>
        <p:style>
          <a:lnRef idx="0"/>
          <a:fillRef idx="0"/>
          <a:effectRef idx="0"/>
          <a:fontRef idx="minor"/>
        </p:style>
      </p:sp>
      <p:sp>
        <p:nvSpPr>
          <p:cNvPr id="309" name="CustomShape 3"/>
          <p:cNvSpPr/>
          <p:nvPr/>
        </p:nvSpPr>
        <p:spPr>
          <a:xfrm>
            <a:off x="6524640" y="2786040"/>
            <a:ext cx="836640" cy="760680"/>
          </a:xfrm>
          <a:custGeom>
            <a:avLst/>
            <a:gdLst/>
            <a:ahLst/>
            <a:rect l="l" t="t" r="r" b="b"/>
            <a:pathLst>
              <a:path w="838200" h="762000">
                <a:moveTo>
                  <a:pt x="0" y="381000"/>
                </a:moveTo>
                <a:lnTo>
                  <a:pt x="2818" y="336587"/>
                </a:lnTo>
                <a:lnTo>
                  <a:pt x="11065" y="293674"/>
                </a:lnTo>
                <a:lnTo>
                  <a:pt x="24426" y="252547"/>
                </a:lnTo>
                <a:lnTo>
                  <a:pt x="42587" y="213493"/>
                </a:lnTo>
                <a:lnTo>
                  <a:pt x="65234" y="176798"/>
                </a:lnTo>
                <a:lnTo>
                  <a:pt x="92053" y="142749"/>
                </a:lnTo>
                <a:lnTo>
                  <a:pt x="122729" y="111633"/>
                </a:lnTo>
                <a:lnTo>
                  <a:pt x="156949" y="83735"/>
                </a:lnTo>
                <a:lnTo>
                  <a:pt x="194399" y="59343"/>
                </a:lnTo>
                <a:lnTo>
                  <a:pt x="234764" y="38744"/>
                </a:lnTo>
                <a:lnTo>
                  <a:pt x="277731" y="22223"/>
                </a:lnTo>
                <a:lnTo>
                  <a:pt x="322985" y="10068"/>
                </a:lnTo>
                <a:lnTo>
                  <a:pt x="370213" y="2564"/>
                </a:lnTo>
                <a:lnTo>
                  <a:pt x="419100" y="0"/>
                </a:lnTo>
                <a:lnTo>
                  <a:pt x="467986" y="2564"/>
                </a:lnTo>
                <a:lnTo>
                  <a:pt x="515214" y="10068"/>
                </a:lnTo>
                <a:lnTo>
                  <a:pt x="560468" y="22223"/>
                </a:lnTo>
                <a:lnTo>
                  <a:pt x="603435" y="38744"/>
                </a:lnTo>
                <a:lnTo>
                  <a:pt x="643800" y="59343"/>
                </a:lnTo>
                <a:lnTo>
                  <a:pt x="681250" y="83735"/>
                </a:lnTo>
                <a:lnTo>
                  <a:pt x="715470" y="111633"/>
                </a:lnTo>
                <a:lnTo>
                  <a:pt x="746146" y="142749"/>
                </a:lnTo>
                <a:lnTo>
                  <a:pt x="772965" y="176798"/>
                </a:lnTo>
                <a:lnTo>
                  <a:pt x="795612" y="213493"/>
                </a:lnTo>
                <a:lnTo>
                  <a:pt x="813773" y="252547"/>
                </a:lnTo>
                <a:lnTo>
                  <a:pt x="827134" y="293674"/>
                </a:lnTo>
                <a:lnTo>
                  <a:pt x="835381" y="336587"/>
                </a:lnTo>
                <a:lnTo>
                  <a:pt x="838200" y="381000"/>
                </a:lnTo>
                <a:lnTo>
                  <a:pt x="835381" y="425436"/>
                </a:lnTo>
                <a:lnTo>
                  <a:pt x="827134" y="468365"/>
                </a:lnTo>
                <a:lnTo>
                  <a:pt x="813773" y="509502"/>
                </a:lnTo>
                <a:lnTo>
                  <a:pt x="795612" y="548562"/>
                </a:lnTo>
                <a:lnTo>
                  <a:pt x="772965" y="585257"/>
                </a:lnTo>
                <a:lnTo>
                  <a:pt x="746146" y="619303"/>
                </a:lnTo>
                <a:lnTo>
                  <a:pt x="715470" y="650414"/>
                </a:lnTo>
                <a:lnTo>
                  <a:pt x="681250" y="678304"/>
                </a:lnTo>
                <a:lnTo>
                  <a:pt x="643800" y="702687"/>
                </a:lnTo>
                <a:lnTo>
                  <a:pt x="603435" y="723277"/>
                </a:lnTo>
                <a:lnTo>
                  <a:pt x="560468" y="739790"/>
                </a:lnTo>
                <a:lnTo>
                  <a:pt x="515214" y="751938"/>
                </a:lnTo>
                <a:lnTo>
                  <a:pt x="467986" y="759436"/>
                </a:lnTo>
                <a:lnTo>
                  <a:pt x="419100" y="762000"/>
                </a:lnTo>
                <a:lnTo>
                  <a:pt x="370213" y="759436"/>
                </a:lnTo>
                <a:lnTo>
                  <a:pt x="322985" y="751938"/>
                </a:lnTo>
                <a:lnTo>
                  <a:pt x="277731" y="739790"/>
                </a:lnTo>
                <a:lnTo>
                  <a:pt x="234764" y="723277"/>
                </a:lnTo>
                <a:lnTo>
                  <a:pt x="194399" y="702687"/>
                </a:lnTo>
                <a:lnTo>
                  <a:pt x="156949" y="678304"/>
                </a:lnTo>
                <a:lnTo>
                  <a:pt x="122729" y="650414"/>
                </a:lnTo>
                <a:lnTo>
                  <a:pt x="92053" y="619303"/>
                </a:lnTo>
                <a:lnTo>
                  <a:pt x="65234" y="585257"/>
                </a:lnTo>
                <a:lnTo>
                  <a:pt x="42587" y="548562"/>
                </a:lnTo>
                <a:lnTo>
                  <a:pt x="24426" y="509502"/>
                </a:lnTo>
                <a:lnTo>
                  <a:pt x="11065" y="468365"/>
                </a:lnTo>
                <a:lnTo>
                  <a:pt x="2818" y="425436"/>
                </a:lnTo>
                <a:lnTo>
                  <a:pt x="0" y="381000"/>
                </a:lnTo>
                <a:close/>
              </a:path>
            </a:pathLst>
          </a:custGeom>
          <a:noFill/>
          <a:ln w="57240">
            <a:solidFill>
              <a:srgbClr val="ff0000"/>
            </a:solidFill>
            <a:round/>
          </a:ln>
        </p:spPr>
        <p:style>
          <a:lnRef idx="0"/>
          <a:fillRef idx="0"/>
          <a:effectRef idx="0"/>
          <a:fontRef idx="minor"/>
        </p:style>
      </p:sp>
      <p:sp>
        <p:nvSpPr>
          <p:cNvPr id="310" name="CustomShape 4"/>
          <p:cNvSpPr/>
          <p:nvPr/>
        </p:nvSpPr>
        <p:spPr>
          <a:xfrm>
            <a:off x="6961320" y="3668040"/>
            <a:ext cx="1081080" cy="37764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400" spc="-1" strike="noStrike">
                <a:solidFill>
                  <a:srgbClr val="ff0000"/>
                </a:solidFill>
                <a:uFill>
                  <a:solidFill>
                    <a:srgbClr val="ffffff"/>
                  </a:solidFill>
                </a:uFill>
                <a:latin typeface="Noto Sans CJK JP Regular"/>
                <a:ea typeface="DejaVu Sans"/>
              </a:rPr>
              <a:t>點選</a:t>
            </a:r>
            <a:r>
              <a:rPr b="0" lang="en-US" sz="2400" spc="80" strike="noStrike">
                <a:solidFill>
                  <a:srgbClr val="ff0000"/>
                </a:solidFill>
                <a:uFill>
                  <a:solidFill>
                    <a:srgbClr val="ffffff"/>
                  </a:solidFill>
                </a:uFill>
                <a:latin typeface="Noto Sans CJK JP Regular"/>
                <a:ea typeface="DejaVu Sans"/>
              </a:rPr>
              <a:t>OK</a:t>
            </a:r>
            <a:endParaRPr b="0" lang="en-US" sz="2400" spc="-1" strike="noStrike">
              <a:solidFill>
                <a:srgbClr val="000000"/>
              </a:solidFill>
              <a:uFill>
                <a:solidFill>
                  <a:srgbClr val="ffffff"/>
                </a:solidFill>
              </a:uFill>
              <a:latin typeface="Arial"/>
            </a:endParaRPr>
          </a:p>
        </p:txBody>
      </p:sp>
      <p:sp>
        <p:nvSpPr>
          <p:cNvPr id="311" name="CustomShape 5"/>
          <p:cNvSpPr/>
          <p:nvPr/>
        </p:nvSpPr>
        <p:spPr>
          <a:xfrm>
            <a:off x="10667880" y="1500120"/>
            <a:ext cx="1522440" cy="4428360"/>
          </a:xfrm>
          <a:custGeom>
            <a:avLst/>
            <a:gdLst/>
            <a:ahLst/>
            <a:rect l="l" t="t" r="r" b="b"/>
            <a:pathLst>
              <a:path w="1524000" h="4429760">
                <a:moveTo>
                  <a:pt x="0" y="1107313"/>
                </a:moveTo>
                <a:lnTo>
                  <a:pt x="762000" y="1107313"/>
                </a:lnTo>
                <a:lnTo>
                  <a:pt x="762000" y="0"/>
                </a:lnTo>
                <a:lnTo>
                  <a:pt x="1524000" y="2214626"/>
                </a:lnTo>
                <a:lnTo>
                  <a:pt x="762000" y="4429201"/>
                </a:lnTo>
                <a:lnTo>
                  <a:pt x="762000" y="3321939"/>
                </a:lnTo>
                <a:lnTo>
                  <a:pt x="0" y="3321939"/>
                </a:lnTo>
                <a:lnTo>
                  <a:pt x="0" y="1107313"/>
                </a:lnTo>
                <a:close/>
              </a:path>
            </a:pathLst>
          </a:custGeom>
          <a:noFill/>
          <a:ln w="38160">
            <a:solidFill>
              <a:srgbClr val="385d89"/>
            </a:solidFill>
            <a:round/>
          </a:ln>
        </p:spPr>
        <p:style>
          <a:lnRef idx="0"/>
          <a:fillRef idx="0"/>
          <a:effectRef idx="0"/>
          <a:fontRef idx="minor"/>
        </p:style>
      </p:sp>
      <p:sp>
        <p:nvSpPr>
          <p:cNvPr id="312" name="CustomShape 6"/>
          <p:cNvSpPr/>
          <p:nvPr/>
        </p:nvSpPr>
        <p:spPr>
          <a:xfrm>
            <a:off x="11049120" y="2829600"/>
            <a:ext cx="379440" cy="1717920"/>
          </a:xfrm>
          <a:prstGeom prst="rect">
            <a:avLst/>
          </a:prstGeom>
          <a:noFill/>
          <a:ln>
            <a:noFill/>
          </a:ln>
        </p:spPr>
        <p:style>
          <a:lnRef idx="0"/>
          <a:fillRef idx="0"/>
          <a:effectRef idx="0"/>
          <a:fontRef idx="minor"/>
        </p:style>
        <p:txBody>
          <a:bodyPr lIns="0" rIns="0" tIns="12240" bIns="0"/>
          <a:p>
            <a:pPr marL="12600" algn="just">
              <a:lnSpc>
                <a:spcPct val="100000"/>
              </a:lnSpc>
              <a:spcBef>
                <a:spcPts val="96"/>
              </a:spcBef>
            </a:pPr>
            <a:r>
              <a:rPr b="0" lang="en-US" sz="2800" spc="-1" strike="noStrike">
                <a:solidFill>
                  <a:srgbClr val="00afef"/>
                </a:solidFill>
                <a:uFill>
                  <a:solidFill>
                    <a:srgbClr val="ffffff"/>
                  </a:solidFill>
                </a:uFill>
                <a:latin typeface="Noto Sans CJK JP Regular"/>
                <a:ea typeface="DejaVu Sans"/>
              </a:rPr>
              <a:t>本 府 審 核</a:t>
            </a:r>
            <a:endParaRPr b="0" lang="en-US" sz="2800" spc="-1" strike="noStrike">
              <a:solidFill>
                <a:srgbClr val="000000"/>
              </a:solidFill>
              <a:uFill>
                <a:solidFill>
                  <a:srgbClr val="ffffff"/>
                </a:solidFill>
              </a:uFill>
              <a:latin typeface="Arial"/>
            </a:endParaRPr>
          </a:p>
        </p:txBody>
      </p:sp>
      <p:sp>
        <p:nvSpPr>
          <p:cNvPr id="313" name="CustomShape 7"/>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活動網頁—業者專區（活動報名）</a:t>
            </a:r>
            <a:endParaRPr b="0" lang="en-US" sz="1800" spc="-1" strike="noStrike">
              <a:solidFill>
                <a:srgbClr val="000000"/>
              </a:solidFill>
              <a:uFill>
                <a:solidFill>
                  <a:srgbClr val="ffffff"/>
                </a:solidFill>
              </a:uFill>
              <a:latin typeface="Arial"/>
            </a:endParaRPr>
          </a:p>
        </p:txBody>
      </p:sp>
    </p:spTree>
  </p:cSld>
  <p:timing>
    <p:tnLst>
      <p:par>
        <p:cTn id="31" dur="indefinite" restart="never" nodeType="tmRoot">
          <p:childTnLst>
            <p:seq>
              <p:cTn id="32" nodeType="mainSeq"/>
              <p:prevCondLst>
                <p:cond delay="0" evt="onPrev">
                  <p:tgtEl>
                    <p:sldTgt/>
                  </p:tgtEl>
                </p:cond>
              </p:prevCondLst>
              <p:nextCondLst>
                <p:cond delay="0" evt="onNext">
                  <p:tgtEl>
                    <p:sldTgt/>
                  </p:tgtEl>
                </p:cond>
              </p:nextCondLst>
            </p:seq>
          </p:childTnLst>
        </p:cTn>
      </p:par>
    </p:tnLst>
  </p:timing>
</p:sld>
</file>

<file path=ppt/slides/slide1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14" name="Picture 4" descr=""/>
          <p:cNvPicPr/>
          <p:nvPr/>
        </p:nvPicPr>
        <p:blipFill>
          <a:blip r:embed="rId1"/>
          <a:srcRect l="0" t="13282" r="1530" b="26378"/>
          <a:stretch/>
        </p:blipFill>
        <p:spPr>
          <a:xfrm>
            <a:off x="1433880" y="836640"/>
            <a:ext cx="9756000" cy="3487320"/>
          </a:xfrm>
          <a:prstGeom prst="rect">
            <a:avLst/>
          </a:prstGeom>
          <a:ln>
            <a:noFill/>
          </a:ln>
        </p:spPr>
      </p:pic>
      <p:pic>
        <p:nvPicPr>
          <p:cNvPr id="315" name="Picture 6" descr=""/>
          <p:cNvPicPr/>
          <p:nvPr/>
        </p:nvPicPr>
        <p:blipFill>
          <a:blip r:embed="rId2"/>
          <a:srcRect l="0" t="31969" r="5067" b="52382"/>
          <a:stretch/>
        </p:blipFill>
        <p:spPr>
          <a:xfrm>
            <a:off x="1433880" y="4344480"/>
            <a:ext cx="9484560" cy="1146960"/>
          </a:xfrm>
          <a:prstGeom prst="rect">
            <a:avLst/>
          </a:prstGeom>
          <a:ln>
            <a:noFill/>
          </a:ln>
        </p:spPr>
      </p:pic>
      <p:sp>
        <p:nvSpPr>
          <p:cNvPr id="316" name="CustomShape 1"/>
          <p:cNvSpPr/>
          <p:nvPr/>
        </p:nvSpPr>
        <p:spPr>
          <a:xfrm>
            <a:off x="479520" y="5049360"/>
            <a:ext cx="1607040" cy="646920"/>
          </a:xfrm>
          <a:prstGeom prst="wedgeRectCallout">
            <a:avLst>
              <a:gd name="adj1" fmla="val 78048"/>
              <a:gd name="adj2" fmla="val -19661"/>
            </a:avLst>
          </a:prstGeom>
          <a:solidFill>
            <a:schemeClr val="bg1"/>
          </a:solidFill>
          <a:ln>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800" spc="-1" strike="noStrike">
                <a:solidFill>
                  <a:srgbClr val="ff0000"/>
                </a:solidFill>
                <a:uFill>
                  <a:solidFill>
                    <a:srgbClr val="ffffff"/>
                  </a:solidFill>
                </a:uFill>
                <a:latin typeface="Arial"/>
                <a:ea typeface="DejaVu Sans"/>
              </a:rPr>
              <a:t>確認有無參加</a:t>
            </a:r>
            <a:endParaRPr b="0" lang="en-US" sz="1800" spc="-1" strike="noStrike">
              <a:solidFill>
                <a:srgbClr val="000000"/>
              </a:solidFill>
              <a:uFill>
                <a:solidFill>
                  <a:srgbClr val="ffffff"/>
                </a:solidFill>
              </a:uFill>
              <a:latin typeface="Arial"/>
            </a:endParaRPr>
          </a:p>
        </p:txBody>
      </p:sp>
    </p:spTree>
  </p:cSld>
  <p:timing>
    <p:tnLst>
      <p:par>
        <p:cTn id="33" dur="indefinite" restart="never" nodeType="tmRoot">
          <p:childTnLst>
            <p:seq>
              <p:cTn id="34" nodeType="mainSeq"/>
              <p:prevCondLst>
                <p:cond delay="0" evt="onPrev">
                  <p:tgtEl>
                    <p:sldTgt/>
                  </p:tgtEl>
                </p:cond>
              </p:prevCondLst>
              <p:nextCondLst>
                <p:cond delay="0" evt="onNext">
                  <p:tgtEl>
                    <p:sldTgt/>
                  </p:tgtEl>
                </p:cond>
              </p:nextCondLst>
            </p:seq>
          </p:childTnLst>
        </p:cTn>
      </p:par>
    </p:tnLst>
  </p:timing>
</p:sld>
</file>

<file path=ppt/slides/slide1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17" name="CustomShape 1"/>
          <p:cNvSpPr/>
          <p:nvPr/>
        </p:nvSpPr>
        <p:spPr>
          <a:xfrm>
            <a:off x="3305160" y="5133600"/>
            <a:ext cx="139572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ffff"/>
                </a:solidFill>
                <a:uFill>
                  <a:solidFill>
                    <a:srgbClr val="ffffff"/>
                  </a:solidFill>
                </a:uFill>
                <a:latin typeface="Noto Sans CJK JP Regular"/>
                <a:ea typeface="DejaVu Sans"/>
              </a:rPr>
              <a:t>點選活動報名</a:t>
            </a:r>
            <a:endParaRPr b="0" lang="en-US" sz="1800" spc="-1" strike="noStrike">
              <a:solidFill>
                <a:srgbClr val="000000"/>
              </a:solidFill>
              <a:uFill>
                <a:solidFill>
                  <a:srgbClr val="ffffff"/>
                </a:solidFill>
              </a:uFill>
              <a:latin typeface="Arial"/>
            </a:endParaRPr>
          </a:p>
        </p:txBody>
      </p:sp>
      <p:sp>
        <p:nvSpPr>
          <p:cNvPr id="318" name="CustomShape 2"/>
          <p:cNvSpPr/>
          <p:nvPr/>
        </p:nvSpPr>
        <p:spPr>
          <a:xfrm>
            <a:off x="4881600" y="3357720"/>
            <a:ext cx="2665440" cy="1370160"/>
          </a:xfrm>
          <a:custGeom>
            <a:avLst/>
            <a:gdLst/>
            <a:ahLst/>
            <a:rect l="l" t="t" r="r" b="b"/>
            <a:pathLst>
              <a:path w="2667000" h="1371600">
                <a:moveTo>
                  <a:pt x="0" y="685673"/>
                </a:moveTo>
                <a:lnTo>
                  <a:pt x="5763" y="621497"/>
                </a:lnTo>
                <a:lnTo>
                  <a:pt x="22710" y="558990"/>
                </a:lnTo>
                <a:lnTo>
                  <a:pt x="50330" y="498416"/>
                </a:lnTo>
                <a:lnTo>
                  <a:pt x="88110" y="440038"/>
                </a:lnTo>
                <a:lnTo>
                  <a:pt x="135538" y="384119"/>
                </a:lnTo>
                <a:lnTo>
                  <a:pt x="162709" y="357164"/>
                </a:lnTo>
                <a:lnTo>
                  <a:pt x="192101" y="330922"/>
                </a:lnTo>
                <a:lnTo>
                  <a:pt x="223648" y="305427"/>
                </a:lnTo>
                <a:lnTo>
                  <a:pt x="257287" y="280711"/>
                </a:lnTo>
                <a:lnTo>
                  <a:pt x="292954" y="256808"/>
                </a:lnTo>
                <a:lnTo>
                  <a:pt x="330585" y="233749"/>
                </a:lnTo>
                <a:lnTo>
                  <a:pt x="370115" y="211569"/>
                </a:lnTo>
                <a:lnTo>
                  <a:pt x="411480" y="190300"/>
                </a:lnTo>
                <a:lnTo>
                  <a:pt x="454618" y="169974"/>
                </a:lnTo>
                <a:lnTo>
                  <a:pt x="499463" y="150626"/>
                </a:lnTo>
                <a:lnTo>
                  <a:pt x="545951" y="132287"/>
                </a:lnTo>
                <a:lnTo>
                  <a:pt x="594019" y="114991"/>
                </a:lnTo>
                <a:lnTo>
                  <a:pt x="643602" y="98770"/>
                </a:lnTo>
                <a:lnTo>
                  <a:pt x="694637" y="83658"/>
                </a:lnTo>
                <a:lnTo>
                  <a:pt x="747059" y="69687"/>
                </a:lnTo>
                <a:lnTo>
                  <a:pt x="800805" y="56891"/>
                </a:lnTo>
                <a:lnTo>
                  <a:pt x="855810" y="45302"/>
                </a:lnTo>
                <a:lnTo>
                  <a:pt x="912010" y="34953"/>
                </a:lnTo>
                <a:lnTo>
                  <a:pt x="969341" y="25877"/>
                </a:lnTo>
                <a:lnTo>
                  <a:pt x="1027740" y="18107"/>
                </a:lnTo>
                <a:lnTo>
                  <a:pt x="1087142" y="11676"/>
                </a:lnTo>
                <a:lnTo>
                  <a:pt x="1147482" y="6617"/>
                </a:lnTo>
                <a:lnTo>
                  <a:pt x="1208698" y="2963"/>
                </a:lnTo>
                <a:lnTo>
                  <a:pt x="1270725" y="746"/>
                </a:lnTo>
                <a:lnTo>
                  <a:pt x="1333500" y="0"/>
                </a:lnTo>
                <a:lnTo>
                  <a:pt x="1396274" y="746"/>
                </a:lnTo>
                <a:lnTo>
                  <a:pt x="1458301" y="2963"/>
                </a:lnTo>
                <a:lnTo>
                  <a:pt x="1519517" y="6617"/>
                </a:lnTo>
                <a:lnTo>
                  <a:pt x="1579857" y="11676"/>
                </a:lnTo>
                <a:lnTo>
                  <a:pt x="1639259" y="18107"/>
                </a:lnTo>
                <a:lnTo>
                  <a:pt x="1697658" y="25877"/>
                </a:lnTo>
                <a:lnTo>
                  <a:pt x="1754989" y="34953"/>
                </a:lnTo>
                <a:lnTo>
                  <a:pt x="1811189" y="45302"/>
                </a:lnTo>
                <a:lnTo>
                  <a:pt x="1866194" y="56891"/>
                </a:lnTo>
                <a:lnTo>
                  <a:pt x="1919940" y="69687"/>
                </a:lnTo>
                <a:lnTo>
                  <a:pt x="1972362" y="83658"/>
                </a:lnTo>
                <a:lnTo>
                  <a:pt x="2023397" y="98770"/>
                </a:lnTo>
                <a:lnTo>
                  <a:pt x="2072980" y="114991"/>
                </a:lnTo>
                <a:lnTo>
                  <a:pt x="2121048" y="132287"/>
                </a:lnTo>
                <a:lnTo>
                  <a:pt x="2167536" y="150626"/>
                </a:lnTo>
                <a:lnTo>
                  <a:pt x="2212381" y="169974"/>
                </a:lnTo>
                <a:lnTo>
                  <a:pt x="2255519" y="190300"/>
                </a:lnTo>
                <a:lnTo>
                  <a:pt x="2296884" y="211569"/>
                </a:lnTo>
                <a:lnTo>
                  <a:pt x="2336414" y="233749"/>
                </a:lnTo>
                <a:lnTo>
                  <a:pt x="2374045" y="256808"/>
                </a:lnTo>
                <a:lnTo>
                  <a:pt x="2409712" y="280711"/>
                </a:lnTo>
                <a:lnTo>
                  <a:pt x="2443351" y="305427"/>
                </a:lnTo>
                <a:lnTo>
                  <a:pt x="2474898" y="330922"/>
                </a:lnTo>
                <a:lnTo>
                  <a:pt x="2504290" y="357164"/>
                </a:lnTo>
                <a:lnTo>
                  <a:pt x="2531461" y="384119"/>
                </a:lnTo>
                <a:lnTo>
                  <a:pt x="2578889" y="440038"/>
                </a:lnTo>
                <a:lnTo>
                  <a:pt x="2616669" y="498416"/>
                </a:lnTo>
                <a:lnTo>
                  <a:pt x="2644289" y="558990"/>
                </a:lnTo>
                <a:lnTo>
                  <a:pt x="2661236" y="621497"/>
                </a:lnTo>
                <a:lnTo>
                  <a:pt x="2667000" y="685673"/>
                </a:lnTo>
                <a:lnTo>
                  <a:pt x="2665548" y="718080"/>
                </a:lnTo>
                <a:lnTo>
                  <a:pt x="2661236" y="749976"/>
                </a:lnTo>
                <a:lnTo>
                  <a:pt x="2644289" y="812486"/>
                </a:lnTo>
                <a:lnTo>
                  <a:pt x="2616669" y="873066"/>
                </a:lnTo>
                <a:lnTo>
                  <a:pt x="2578889" y="931451"/>
                </a:lnTo>
                <a:lnTo>
                  <a:pt x="2531461" y="987378"/>
                </a:lnTo>
                <a:lnTo>
                  <a:pt x="2504290" y="1014338"/>
                </a:lnTo>
                <a:lnTo>
                  <a:pt x="2474898" y="1040584"/>
                </a:lnTo>
                <a:lnTo>
                  <a:pt x="2443351" y="1066085"/>
                </a:lnTo>
                <a:lnTo>
                  <a:pt x="2409712" y="1090806"/>
                </a:lnTo>
                <a:lnTo>
                  <a:pt x="2374045" y="1114714"/>
                </a:lnTo>
                <a:lnTo>
                  <a:pt x="2336414" y="1137778"/>
                </a:lnTo>
                <a:lnTo>
                  <a:pt x="2296884" y="1159964"/>
                </a:lnTo>
                <a:lnTo>
                  <a:pt x="2255519" y="1181239"/>
                </a:lnTo>
                <a:lnTo>
                  <a:pt x="2212381" y="1201570"/>
                </a:lnTo>
                <a:lnTo>
                  <a:pt x="2167536" y="1220923"/>
                </a:lnTo>
                <a:lnTo>
                  <a:pt x="2121048" y="1239268"/>
                </a:lnTo>
                <a:lnTo>
                  <a:pt x="2072980" y="1256569"/>
                </a:lnTo>
                <a:lnTo>
                  <a:pt x="2023397" y="1272794"/>
                </a:lnTo>
                <a:lnTo>
                  <a:pt x="1972362" y="1287911"/>
                </a:lnTo>
                <a:lnTo>
                  <a:pt x="1919940" y="1301886"/>
                </a:lnTo>
                <a:lnTo>
                  <a:pt x="1866194" y="1314687"/>
                </a:lnTo>
                <a:lnTo>
                  <a:pt x="1811189" y="1326280"/>
                </a:lnTo>
                <a:lnTo>
                  <a:pt x="1754989" y="1336633"/>
                </a:lnTo>
                <a:lnTo>
                  <a:pt x="1697658" y="1345712"/>
                </a:lnTo>
                <a:lnTo>
                  <a:pt x="1639259" y="1353485"/>
                </a:lnTo>
                <a:lnTo>
                  <a:pt x="1579857" y="1359918"/>
                </a:lnTo>
                <a:lnTo>
                  <a:pt x="1519517" y="1364979"/>
                </a:lnTo>
                <a:lnTo>
                  <a:pt x="1458301" y="1368635"/>
                </a:lnTo>
                <a:lnTo>
                  <a:pt x="1396274" y="1370853"/>
                </a:lnTo>
                <a:lnTo>
                  <a:pt x="1333500" y="1371600"/>
                </a:lnTo>
                <a:lnTo>
                  <a:pt x="1270725" y="1370853"/>
                </a:lnTo>
                <a:lnTo>
                  <a:pt x="1208698" y="1368635"/>
                </a:lnTo>
                <a:lnTo>
                  <a:pt x="1147482" y="1364979"/>
                </a:lnTo>
                <a:lnTo>
                  <a:pt x="1087142" y="1359918"/>
                </a:lnTo>
                <a:lnTo>
                  <a:pt x="1027740" y="1353485"/>
                </a:lnTo>
                <a:lnTo>
                  <a:pt x="969341" y="1345712"/>
                </a:lnTo>
                <a:lnTo>
                  <a:pt x="912010" y="1336633"/>
                </a:lnTo>
                <a:lnTo>
                  <a:pt x="855810" y="1326280"/>
                </a:lnTo>
                <a:lnTo>
                  <a:pt x="800805" y="1314687"/>
                </a:lnTo>
                <a:lnTo>
                  <a:pt x="747059" y="1301886"/>
                </a:lnTo>
                <a:lnTo>
                  <a:pt x="694637" y="1287911"/>
                </a:lnTo>
                <a:lnTo>
                  <a:pt x="643602" y="1272794"/>
                </a:lnTo>
                <a:lnTo>
                  <a:pt x="594019" y="1256569"/>
                </a:lnTo>
                <a:lnTo>
                  <a:pt x="545951" y="1239268"/>
                </a:lnTo>
                <a:lnTo>
                  <a:pt x="499463" y="1220923"/>
                </a:lnTo>
                <a:lnTo>
                  <a:pt x="454618" y="1201570"/>
                </a:lnTo>
                <a:lnTo>
                  <a:pt x="411480" y="1181239"/>
                </a:lnTo>
                <a:lnTo>
                  <a:pt x="370115" y="1159964"/>
                </a:lnTo>
                <a:lnTo>
                  <a:pt x="330585" y="1137778"/>
                </a:lnTo>
                <a:lnTo>
                  <a:pt x="292954" y="1114714"/>
                </a:lnTo>
                <a:lnTo>
                  <a:pt x="257287" y="1090806"/>
                </a:lnTo>
                <a:lnTo>
                  <a:pt x="223648" y="1066085"/>
                </a:lnTo>
                <a:lnTo>
                  <a:pt x="192101" y="1040584"/>
                </a:lnTo>
                <a:lnTo>
                  <a:pt x="162709" y="1014338"/>
                </a:lnTo>
                <a:lnTo>
                  <a:pt x="135538" y="987378"/>
                </a:lnTo>
                <a:lnTo>
                  <a:pt x="88110" y="931451"/>
                </a:lnTo>
                <a:lnTo>
                  <a:pt x="50330" y="873066"/>
                </a:lnTo>
                <a:lnTo>
                  <a:pt x="22710" y="812486"/>
                </a:lnTo>
                <a:lnTo>
                  <a:pt x="5763" y="749976"/>
                </a:lnTo>
                <a:lnTo>
                  <a:pt x="0" y="685800"/>
                </a:lnTo>
                <a:close/>
              </a:path>
            </a:pathLst>
          </a:custGeom>
          <a:noFill/>
          <a:ln w="57240">
            <a:solidFill>
              <a:srgbClr val="ff0000"/>
            </a:solidFill>
            <a:round/>
          </a:ln>
        </p:spPr>
        <p:style>
          <a:lnRef idx="0"/>
          <a:fillRef idx="0"/>
          <a:effectRef idx="0"/>
          <a:fontRef idx="minor"/>
        </p:style>
      </p:sp>
      <p:sp>
        <p:nvSpPr>
          <p:cNvPr id="319" name="CustomShape 3"/>
          <p:cNvSpPr/>
          <p:nvPr/>
        </p:nvSpPr>
        <p:spPr>
          <a:xfrm>
            <a:off x="3129480" y="1881720"/>
            <a:ext cx="5931720" cy="1156680"/>
          </a:xfrm>
          <a:prstGeom prst="rect">
            <a:avLst/>
          </a:prstGeom>
          <a:noFill/>
          <a:ln>
            <a:noFill/>
          </a:ln>
        </p:spPr>
        <p:style>
          <a:lnRef idx="0"/>
          <a:fillRef idx="0"/>
          <a:effectRef idx="0"/>
          <a:fontRef idx="minor"/>
        </p:style>
        <p:txBody>
          <a:bodyPr lIns="0" rIns="0" tIns="12600" bIns="0"/>
          <a:p>
            <a:pPr marL="3701520">
              <a:lnSpc>
                <a:spcPct val="100000"/>
              </a:lnSpc>
              <a:spcBef>
                <a:spcPts val="99"/>
              </a:spcBef>
            </a:pPr>
            <a:r>
              <a:rPr b="0" lang="en-US" sz="2400" spc="86" strike="noStrike">
                <a:solidFill>
                  <a:srgbClr val="c00000"/>
                </a:solidFill>
                <a:uFill>
                  <a:solidFill>
                    <a:srgbClr val="ffffff"/>
                  </a:solidFill>
                </a:uFill>
                <a:latin typeface="Noto Sans CJK JP Regular"/>
                <a:ea typeface="DejaVu Sans"/>
              </a:rPr>
              <a:t>3/30</a:t>
            </a:r>
            <a:r>
              <a:rPr b="0" lang="en-US" sz="2400" spc="-1" strike="noStrike">
                <a:solidFill>
                  <a:srgbClr val="c00000"/>
                </a:solidFill>
                <a:uFill>
                  <a:solidFill>
                    <a:srgbClr val="ffffff"/>
                  </a:solidFill>
                </a:uFill>
                <a:latin typeface="Noto Sans CJK JP Regular"/>
                <a:ea typeface="DejaVu Sans"/>
              </a:rPr>
              <a:t>系統</a:t>
            </a:r>
            <a:r>
              <a:rPr b="0" lang="en-US" sz="2400" spc="-75" strike="noStrike">
                <a:solidFill>
                  <a:srgbClr val="c00000"/>
                </a:solidFill>
                <a:uFill>
                  <a:solidFill>
                    <a:srgbClr val="ffffff"/>
                  </a:solidFill>
                </a:uFill>
                <a:latin typeface="Noto Sans CJK JP Regular"/>
                <a:ea typeface="DejaVu Sans"/>
              </a:rPr>
              <a:t>E</a:t>
            </a:r>
            <a:r>
              <a:rPr b="0" lang="en-US" sz="2400" spc="194" strike="noStrike">
                <a:solidFill>
                  <a:srgbClr val="c00000"/>
                </a:solidFill>
                <a:uFill>
                  <a:solidFill>
                    <a:srgbClr val="ffffff"/>
                  </a:solidFill>
                </a:uFill>
                <a:latin typeface="Noto Sans CJK JP Regular"/>
                <a:ea typeface="DejaVu Sans"/>
              </a:rPr>
              <a:t>-</a:t>
            </a:r>
            <a:r>
              <a:rPr b="0" lang="en-US" sz="2400" spc="-1" strike="noStrike">
                <a:solidFill>
                  <a:srgbClr val="c00000"/>
                </a:solidFill>
                <a:uFill>
                  <a:solidFill>
                    <a:srgbClr val="ffffff"/>
                  </a:solidFill>
                </a:uFill>
                <a:latin typeface="Noto Sans CJK JP Regular"/>
                <a:ea typeface="DejaVu Sans"/>
              </a:rPr>
              <a:t>mail </a:t>
            </a:r>
            <a:r>
              <a:rPr b="0" lang="en-US" sz="2400" spc="-1" strike="noStrike">
                <a:solidFill>
                  <a:srgbClr val="c00000"/>
                </a:solidFill>
                <a:uFill>
                  <a:solidFill>
                    <a:srgbClr val="ffffff"/>
                  </a:solidFill>
                </a:uFill>
                <a:latin typeface="Noto Sans CJK JP Regular"/>
                <a:ea typeface="DejaVu Sans"/>
              </a:rPr>
              <a:t>帳號密碼給業者</a:t>
            </a:r>
            <a:endParaRPr b="0" lang="en-US" sz="2400" spc="-1" strike="noStrike">
              <a:solidFill>
                <a:srgbClr val="000000"/>
              </a:solidFill>
              <a:uFill>
                <a:solidFill>
                  <a:srgbClr val="ffffff"/>
                </a:solidFill>
              </a:uFill>
              <a:latin typeface="Arial"/>
            </a:endParaRPr>
          </a:p>
        </p:txBody>
      </p:sp>
      <p:sp>
        <p:nvSpPr>
          <p:cNvPr id="320" name="CustomShape 4"/>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旅宿業者後台核銷檢核</a:t>
            </a:r>
            <a:endParaRPr b="0" lang="en-US" sz="1800" spc="-1" strike="noStrike">
              <a:solidFill>
                <a:srgbClr val="000000"/>
              </a:solidFill>
              <a:uFill>
                <a:solidFill>
                  <a:srgbClr val="ffffff"/>
                </a:solidFill>
              </a:uFill>
              <a:latin typeface="Arial"/>
            </a:endParaRPr>
          </a:p>
        </p:txBody>
      </p:sp>
    </p:spTree>
  </p:cSld>
  <p:timing>
    <p:tnLst>
      <p:par>
        <p:cTn id="35" dur="indefinite" restart="never" nodeType="tmRoot">
          <p:childTnLst>
            <p:seq>
              <p:cTn id="36" nodeType="mainSeq"/>
              <p:prevCondLst>
                <p:cond delay="0" evt="onPrev">
                  <p:tgtEl>
                    <p:sldTgt/>
                  </p:tgtEl>
                </p:cond>
              </p:prevCondLst>
              <p:nextCondLst>
                <p:cond delay="0" evt="onNext">
                  <p:tgtEl>
                    <p:sldTgt/>
                  </p:tgtEl>
                </p:cond>
              </p:nextCondLst>
            </p:seq>
          </p:childTnLst>
        </p:cTn>
      </p:par>
    </p:tnLst>
  </p:timing>
</p:sld>
</file>

<file path=ppt/slides/slide1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1" name="CustomShape 1"/>
          <p:cNvSpPr/>
          <p:nvPr/>
        </p:nvSpPr>
        <p:spPr>
          <a:xfrm>
            <a:off x="11380320" y="6441120"/>
            <a:ext cx="134280" cy="3976560"/>
          </a:xfrm>
          <a:prstGeom prst="rect">
            <a:avLst/>
          </a:prstGeom>
          <a:noFill/>
          <a:ln>
            <a:noFill/>
          </a:ln>
        </p:spPr>
        <p:style>
          <a:lnRef idx="0"/>
          <a:fillRef idx="0"/>
          <a:effectRef idx="0"/>
          <a:fontRef idx="minor"/>
        </p:style>
        <p:txBody>
          <a:bodyPr lIns="0" rIns="0" tIns="0" bIns="0"/>
          <a:p>
            <a:pPr marL="25560">
              <a:lnSpc>
                <a:spcPts val="22"/>
              </a:lnSpc>
            </a:pPr>
            <a:r>
              <a:rPr b="0" lang="en-US" sz="1200" spc="-1" strike="noStrike">
                <a:solidFill>
                  <a:srgbClr val="878787"/>
                </a:solidFill>
                <a:uFill>
                  <a:solidFill>
                    <a:srgbClr val="ffffff"/>
                  </a:solidFill>
                </a:uFill>
                <a:latin typeface="Arial"/>
                <a:ea typeface="DejaVu Sans"/>
              </a:rPr>
              <a:t>1</a:t>
            </a:r>
            <a:endParaRPr b="0" lang="en-US" sz="1200" spc="-1" strike="noStrike">
              <a:solidFill>
                <a:srgbClr val="000000"/>
              </a:solidFill>
              <a:uFill>
                <a:solidFill>
                  <a:srgbClr val="ffffff"/>
                </a:solidFill>
              </a:uFill>
              <a:latin typeface="Arial"/>
            </a:endParaRPr>
          </a:p>
        </p:txBody>
      </p:sp>
      <p:sp>
        <p:nvSpPr>
          <p:cNvPr id="322" name="CustomShape 2"/>
          <p:cNvSpPr/>
          <p:nvPr/>
        </p:nvSpPr>
        <p:spPr>
          <a:xfrm>
            <a:off x="119160" y="260640"/>
            <a:ext cx="3815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1.</a:t>
            </a:r>
            <a:r>
              <a:rPr b="0" lang="en-US" sz="1800" spc="-1" strike="noStrike">
                <a:solidFill>
                  <a:srgbClr val="000000"/>
                </a:solidFill>
                <a:uFill>
                  <a:solidFill>
                    <a:srgbClr val="ffffff"/>
                  </a:solidFill>
                </a:uFill>
                <a:latin typeface="Arial"/>
                <a:ea typeface="DejaVu Sans"/>
              </a:rPr>
              <a:t>查詢民眾補助資格</a:t>
            </a:r>
            <a:endParaRPr b="0" lang="en-US" sz="1800" spc="-1" strike="noStrike">
              <a:solidFill>
                <a:srgbClr val="000000"/>
              </a:solidFill>
              <a:uFill>
                <a:solidFill>
                  <a:srgbClr val="ffffff"/>
                </a:solidFill>
              </a:uFill>
              <a:latin typeface="Arial"/>
            </a:endParaRPr>
          </a:p>
        </p:txBody>
      </p:sp>
      <p:pic>
        <p:nvPicPr>
          <p:cNvPr id="323" name="Picture 3" descr=""/>
          <p:cNvPicPr/>
          <p:nvPr/>
        </p:nvPicPr>
        <p:blipFill>
          <a:blip r:embed="rId1"/>
          <a:stretch/>
        </p:blipFill>
        <p:spPr>
          <a:xfrm>
            <a:off x="479520" y="630000"/>
            <a:ext cx="11035080" cy="6226920"/>
          </a:xfrm>
          <a:prstGeom prst="rect">
            <a:avLst/>
          </a:prstGeom>
          <a:ln>
            <a:noFill/>
          </a:ln>
        </p:spPr>
      </p:pic>
    </p:spTree>
  </p:cSld>
  <p:timing>
    <p:tnLst>
      <p:par>
        <p:cTn id="37" dur="indefinite" restart="never" nodeType="tmRoot">
          <p:childTnLst>
            <p:seq>
              <p:cTn id="38" nodeType="mainSeq"/>
              <p:prevCondLst>
                <p:cond delay="0" evt="onPrev">
                  <p:tgtEl>
                    <p:sldTgt/>
                  </p:tgtEl>
                </p:cond>
              </p:prevCondLst>
              <p:nextCondLst>
                <p:cond delay="0" evt="onNext">
                  <p:tgtEl>
                    <p:sldTgt/>
                  </p:tgtEl>
                </p:cond>
              </p:nextCondLst>
            </p:seq>
          </p:childTnLst>
        </p:cTn>
      </p:par>
    </p:tnLst>
  </p:timing>
</p:sld>
</file>

<file path=ppt/slides/slide2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24" name="CustomShape 1"/>
          <p:cNvSpPr/>
          <p:nvPr/>
        </p:nvSpPr>
        <p:spPr>
          <a:xfrm>
            <a:off x="1587960" y="751680"/>
            <a:ext cx="9791280" cy="5487480"/>
          </a:xfrm>
          <a:prstGeom prst="rect">
            <a:avLst/>
          </a:prstGeom>
          <a:blipFill>
            <a:blip r:embed="rId1"/>
            <a:stretch>
              <a:fillRect/>
            </a:stretch>
          </a:blipFill>
          <a:ln>
            <a:noFill/>
          </a:ln>
        </p:spPr>
        <p:style>
          <a:lnRef idx="0"/>
          <a:fillRef idx="0"/>
          <a:effectRef idx="0"/>
          <a:fontRef idx="minor"/>
        </p:style>
      </p:sp>
      <p:sp>
        <p:nvSpPr>
          <p:cNvPr id="325" name="CustomShape 2"/>
          <p:cNvSpPr/>
          <p:nvPr/>
        </p:nvSpPr>
        <p:spPr>
          <a:xfrm>
            <a:off x="1577880" y="746640"/>
            <a:ext cx="9160200" cy="5497560"/>
          </a:xfrm>
          <a:custGeom>
            <a:avLst/>
            <a:gdLst/>
            <a:ahLst/>
            <a:rect l="l" t="t" r="r" b="b"/>
            <a:pathLst>
              <a:path w="9161780" h="5499100">
                <a:moveTo>
                  <a:pt x="0" y="5499100"/>
                </a:moveTo>
                <a:lnTo>
                  <a:pt x="9161780" y="5499100"/>
                </a:lnTo>
                <a:lnTo>
                  <a:pt x="9161780" y="0"/>
                </a:lnTo>
                <a:lnTo>
                  <a:pt x="0" y="0"/>
                </a:lnTo>
                <a:lnTo>
                  <a:pt x="0" y="5499100"/>
                </a:lnTo>
                <a:close/>
              </a:path>
            </a:pathLst>
          </a:custGeom>
          <a:noFill/>
          <a:ln w="12600">
            <a:noFill/>
          </a:ln>
        </p:spPr>
        <p:style>
          <a:lnRef idx="0"/>
          <a:fillRef idx="0"/>
          <a:effectRef idx="0"/>
          <a:fontRef idx="minor"/>
        </p:style>
      </p:sp>
      <p:sp>
        <p:nvSpPr>
          <p:cNvPr id="326" name="CustomShape 3"/>
          <p:cNvSpPr/>
          <p:nvPr/>
        </p:nvSpPr>
        <p:spPr>
          <a:xfrm>
            <a:off x="8579520" y="2286360"/>
            <a:ext cx="1852920" cy="37764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400" spc="-1" strike="noStrike">
                <a:solidFill>
                  <a:srgbClr val="ff0000"/>
                </a:solidFill>
                <a:uFill>
                  <a:solidFill>
                    <a:srgbClr val="ffffff"/>
                  </a:solidFill>
                </a:uFill>
                <a:latin typeface="Noto Sans CJK JP Regular"/>
                <a:ea typeface="DejaVu Sans"/>
              </a:rPr>
              <a:t>新增旅客資料</a:t>
            </a:r>
            <a:endParaRPr b="0" lang="en-US" sz="2400" spc="-1" strike="noStrike">
              <a:solidFill>
                <a:srgbClr val="000000"/>
              </a:solidFill>
              <a:uFill>
                <a:solidFill>
                  <a:srgbClr val="ffffff"/>
                </a:solidFill>
              </a:uFill>
              <a:latin typeface="Arial"/>
            </a:endParaRPr>
          </a:p>
        </p:txBody>
      </p:sp>
      <p:sp>
        <p:nvSpPr>
          <p:cNvPr id="327" name="CustomShape 4"/>
          <p:cNvSpPr/>
          <p:nvPr/>
        </p:nvSpPr>
        <p:spPr>
          <a:xfrm>
            <a:off x="7115040" y="1371600"/>
            <a:ext cx="3503880" cy="684360"/>
          </a:xfrm>
          <a:custGeom>
            <a:avLst/>
            <a:gdLst/>
            <a:ahLst/>
            <a:rect l="l" t="t" r="r" b="b"/>
            <a:pathLst>
              <a:path w="3505200" h="685800">
                <a:moveTo>
                  <a:pt x="0" y="342900"/>
                </a:moveTo>
                <a:lnTo>
                  <a:pt x="13654" y="299891"/>
                </a:lnTo>
                <a:lnTo>
                  <a:pt x="53522" y="258476"/>
                </a:lnTo>
                <a:lnTo>
                  <a:pt x="93853" y="231909"/>
                </a:lnTo>
                <a:lnTo>
                  <a:pt x="144619" y="206289"/>
                </a:lnTo>
                <a:lnTo>
                  <a:pt x="205332" y="181710"/>
                </a:lnTo>
                <a:lnTo>
                  <a:pt x="275507" y="158268"/>
                </a:lnTo>
                <a:lnTo>
                  <a:pt x="313991" y="147003"/>
                </a:lnTo>
                <a:lnTo>
                  <a:pt x="354657" y="136058"/>
                </a:lnTo>
                <a:lnTo>
                  <a:pt x="397445" y="125444"/>
                </a:lnTo>
                <a:lnTo>
                  <a:pt x="442295" y="115175"/>
                </a:lnTo>
                <a:lnTo>
                  <a:pt x="489145" y="105261"/>
                </a:lnTo>
                <a:lnTo>
                  <a:pt x="537935" y="95714"/>
                </a:lnTo>
                <a:lnTo>
                  <a:pt x="588604" y="86547"/>
                </a:lnTo>
                <a:lnTo>
                  <a:pt x="641091" y="77771"/>
                </a:lnTo>
                <a:lnTo>
                  <a:pt x="695335" y="69399"/>
                </a:lnTo>
                <a:lnTo>
                  <a:pt x="751275" y="61442"/>
                </a:lnTo>
                <a:lnTo>
                  <a:pt x="808851" y="53911"/>
                </a:lnTo>
                <a:lnTo>
                  <a:pt x="868002" y="46820"/>
                </a:lnTo>
                <a:lnTo>
                  <a:pt x="928667" y="40180"/>
                </a:lnTo>
                <a:lnTo>
                  <a:pt x="990785" y="34002"/>
                </a:lnTo>
                <a:lnTo>
                  <a:pt x="1054295" y="28299"/>
                </a:lnTo>
                <a:lnTo>
                  <a:pt x="1119137" y="23083"/>
                </a:lnTo>
                <a:lnTo>
                  <a:pt x="1185250" y="18365"/>
                </a:lnTo>
                <a:lnTo>
                  <a:pt x="1252572" y="14158"/>
                </a:lnTo>
                <a:lnTo>
                  <a:pt x="1321044" y="10473"/>
                </a:lnTo>
                <a:lnTo>
                  <a:pt x="1390604" y="7323"/>
                </a:lnTo>
                <a:lnTo>
                  <a:pt x="1461191" y="4718"/>
                </a:lnTo>
                <a:lnTo>
                  <a:pt x="1532745" y="2672"/>
                </a:lnTo>
                <a:lnTo>
                  <a:pt x="1605205" y="1195"/>
                </a:lnTo>
                <a:lnTo>
                  <a:pt x="1678510" y="300"/>
                </a:lnTo>
                <a:lnTo>
                  <a:pt x="1752600" y="0"/>
                </a:lnTo>
                <a:lnTo>
                  <a:pt x="1826679" y="300"/>
                </a:lnTo>
                <a:lnTo>
                  <a:pt x="1899976" y="1195"/>
                </a:lnTo>
                <a:lnTo>
                  <a:pt x="1972429" y="2672"/>
                </a:lnTo>
                <a:lnTo>
                  <a:pt x="2043976" y="4718"/>
                </a:lnTo>
                <a:lnTo>
                  <a:pt x="2114558" y="7323"/>
                </a:lnTo>
                <a:lnTo>
                  <a:pt x="2184113" y="10473"/>
                </a:lnTo>
                <a:lnTo>
                  <a:pt x="2252581" y="14158"/>
                </a:lnTo>
                <a:lnTo>
                  <a:pt x="2319900" y="18365"/>
                </a:lnTo>
                <a:lnTo>
                  <a:pt x="2386010" y="23083"/>
                </a:lnTo>
                <a:lnTo>
                  <a:pt x="2450850" y="28299"/>
                </a:lnTo>
                <a:lnTo>
                  <a:pt x="2514359" y="34002"/>
                </a:lnTo>
                <a:lnTo>
                  <a:pt x="2576476" y="40180"/>
                </a:lnTo>
                <a:lnTo>
                  <a:pt x="2637140" y="46820"/>
                </a:lnTo>
                <a:lnTo>
                  <a:pt x="2696291" y="53911"/>
                </a:lnTo>
                <a:lnTo>
                  <a:pt x="2753868" y="61442"/>
                </a:lnTo>
                <a:lnTo>
                  <a:pt x="2809810" y="69399"/>
                </a:lnTo>
                <a:lnTo>
                  <a:pt x="2864055" y="77771"/>
                </a:lnTo>
                <a:lnTo>
                  <a:pt x="2916544" y="86547"/>
                </a:lnTo>
                <a:lnTo>
                  <a:pt x="2967215" y="95714"/>
                </a:lnTo>
                <a:lnTo>
                  <a:pt x="3016007" y="105261"/>
                </a:lnTo>
                <a:lnTo>
                  <a:pt x="3062860" y="115175"/>
                </a:lnTo>
                <a:lnTo>
                  <a:pt x="3107713" y="125444"/>
                </a:lnTo>
                <a:lnTo>
                  <a:pt x="3150504" y="136058"/>
                </a:lnTo>
                <a:lnTo>
                  <a:pt x="3191174" y="147003"/>
                </a:lnTo>
                <a:lnTo>
                  <a:pt x="3229660" y="158268"/>
                </a:lnTo>
                <a:lnTo>
                  <a:pt x="3299842" y="181710"/>
                </a:lnTo>
                <a:lnTo>
                  <a:pt x="3360562" y="206289"/>
                </a:lnTo>
                <a:lnTo>
                  <a:pt x="3411333" y="231909"/>
                </a:lnTo>
                <a:lnTo>
                  <a:pt x="3451669" y="258476"/>
                </a:lnTo>
                <a:lnTo>
                  <a:pt x="3481084" y="285893"/>
                </a:lnTo>
                <a:lnTo>
                  <a:pt x="3503662" y="328406"/>
                </a:lnTo>
                <a:lnTo>
                  <a:pt x="3505200" y="342900"/>
                </a:lnTo>
                <a:lnTo>
                  <a:pt x="3503662" y="357393"/>
                </a:lnTo>
                <a:lnTo>
                  <a:pt x="3499089" y="371733"/>
                </a:lnTo>
                <a:lnTo>
                  <a:pt x="3467772" y="413715"/>
                </a:lnTo>
                <a:lnTo>
                  <a:pt x="3432836" y="440719"/>
                </a:lnTo>
                <a:lnTo>
                  <a:pt x="3387221" y="466824"/>
                </a:lnTo>
                <a:lnTo>
                  <a:pt x="3331415" y="491936"/>
                </a:lnTo>
                <a:lnTo>
                  <a:pt x="3265903" y="515958"/>
                </a:lnTo>
                <a:lnTo>
                  <a:pt x="3191174" y="538796"/>
                </a:lnTo>
                <a:lnTo>
                  <a:pt x="3150504" y="549741"/>
                </a:lnTo>
                <a:lnTo>
                  <a:pt x="3107713" y="560355"/>
                </a:lnTo>
                <a:lnTo>
                  <a:pt x="3062860" y="570624"/>
                </a:lnTo>
                <a:lnTo>
                  <a:pt x="3016007" y="580538"/>
                </a:lnTo>
                <a:lnTo>
                  <a:pt x="2967215" y="590085"/>
                </a:lnTo>
                <a:lnTo>
                  <a:pt x="2916544" y="599252"/>
                </a:lnTo>
                <a:lnTo>
                  <a:pt x="2864055" y="608028"/>
                </a:lnTo>
                <a:lnTo>
                  <a:pt x="2809810" y="616400"/>
                </a:lnTo>
                <a:lnTo>
                  <a:pt x="2753868" y="624357"/>
                </a:lnTo>
                <a:lnTo>
                  <a:pt x="2696291" y="631888"/>
                </a:lnTo>
                <a:lnTo>
                  <a:pt x="2637140" y="638979"/>
                </a:lnTo>
                <a:lnTo>
                  <a:pt x="2576476" y="645619"/>
                </a:lnTo>
                <a:lnTo>
                  <a:pt x="2514359" y="651797"/>
                </a:lnTo>
                <a:lnTo>
                  <a:pt x="2450850" y="657500"/>
                </a:lnTo>
                <a:lnTo>
                  <a:pt x="2386010" y="662716"/>
                </a:lnTo>
                <a:lnTo>
                  <a:pt x="2319900" y="667434"/>
                </a:lnTo>
                <a:lnTo>
                  <a:pt x="2252581" y="671641"/>
                </a:lnTo>
                <a:lnTo>
                  <a:pt x="2184113" y="675326"/>
                </a:lnTo>
                <a:lnTo>
                  <a:pt x="2114558" y="678476"/>
                </a:lnTo>
                <a:lnTo>
                  <a:pt x="2043976" y="681081"/>
                </a:lnTo>
                <a:lnTo>
                  <a:pt x="1972429" y="683127"/>
                </a:lnTo>
                <a:lnTo>
                  <a:pt x="1899976" y="684604"/>
                </a:lnTo>
                <a:lnTo>
                  <a:pt x="1826679" y="685499"/>
                </a:lnTo>
                <a:lnTo>
                  <a:pt x="1752600" y="685800"/>
                </a:lnTo>
                <a:lnTo>
                  <a:pt x="1678510" y="685499"/>
                </a:lnTo>
                <a:lnTo>
                  <a:pt x="1605205" y="684604"/>
                </a:lnTo>
                <a:lnTo>
                  <a:pt x="1532745" y="683127"/>
                </a:lnTo>
                <a:lnTo>
                  <a:pt x="1461191" y="681081"/>
                </a:lnTo>
                <a:lnTo>
                  <a:pt x="1390604" y="678476"/>
                </a:lnTo>
                <a:lnTo>
                  <a:pt x="1321044" y="675326"/>
                </a:lnTo>
                <a:lnTo>
                  <a:pt x="1252572" y="671641"/>
                </a:lnTo>
                <a:lnTo>
                  <a:pt x="1185250" y="667434"/>
                </a:lnTo>
                <a:lnTo>
                  <a:pt x="1119137" y="662716"/>
                </a:lnTo>
                <a:lnTo>
                  <a:pt x="1054295" y="657500"/>
                </a:lnTo>
                <a:lnTo>
                  <a:pt x="990785" y="651797"/>
                </a:lnTo>
                <a:lnTo>
                  <a:pt x="928667" y="645619"/>
                </a:lnTo>
                <a:lnTo>
                  <a:pt x="868002" y="638979"/>
                </a:lnTo>
                <a:lnTo>
                  <a:pt x="808851" y="631888"/>
                </a:lnTo>
                <a:lnTo>
                  <a:pt x="751275" y="624357"/>
                </a:lnTo>
                <a:lnTo>
                  <a:pt x="695335" y="616400"/>
                </a:lnTo>
                <a:lnTo>
                  <a:pt x="641091" y="608028"/>
                </a:lnTo>
                <a:lnTo>
                  <a:pt x="588604" y="599252"/>
                </a:lnTo>
                <a:lnTo>
                  <a:pt x="537935" y="590085"/>
                </a:lnTo>
                <a:lnTo>
                  <a:pt x="489145" y="580538"/>
                </a:lnTo>
                <a:lnTo>
                  <a:pt x="442295" y="570624"/>
                </a:lnTo>
                <a:lnTo>
                  <a:pt x="397445" y="560355"/>
                </a:lnTo>
                <a:lnTo>
                  <a:pt x="354657" y="549741"/>
                </a:lnTo>
                <a:lnTo>
                  <a:pt x="313991" y="538796"/>
                </a:lnTo>
                <a:lnTo>
                  <a:pt x="275507" y="527531"/>
                </a:lnTo>
                <a:lnTo>
                  <a:pt x="205332" y="504089"/>
                </a:lnTo>
                <a:lnTo>
                  <a:pt x="144619" y="479510"/>
                </a:lnTo>
                <a:lnTo>
                  <a:pt x="93853" y="453890"/>
                </a:lnTo>
                <a:lnTo>
                  <a:pt x="53522" y="427323"/>
                </a:lnTo>
                <a:lnTo>
                  <a:pt x="24112" y="399906"/>
                </a:lnTo>
                <a:lnTo>
                  <a:pt x="1537" y="357393"/>
                </a:lnTo>
                <a:lnTo>
                  <a:pt x="0" y="342900"/>
                </a:lnTo>
                <a:close/>
              </a:path>
            </a:pathLst>
          </a:custGeom>
          <a:noFill/>
          <a:ln w="57240">
            <a:solidFill>
              <a:srgbClr val="ff0000"/>
            </a:solidFill>
            <a:round/>
          </a:ln>
        </p:spPr>
        <p:style>
          <a:lnRef idx="0"/>
          <a:fillRef idx="0"/>
          <a:effectRef idx="0"/>
          <a:fontRef idx="minor"/>
        </p:style>
      </p:sp>
      <p:sp>
        <p:nvSpPr>
          <p:cNvPr id="328" name="CustomShape 5"/>
          <p:cNvSpPr/>
          <p:nvPr/>
        </p:nvSpPr>
        <p:spPr>
          <a:xfrm>
            <a:off x="237960" y="746640"/>
            <a:ext cx="1356120" cy="3329280"/>
          </a:xfrm>
          <a:custGeom>
            <a:avLst/>
            <a:gdLst/>
            <a:ahLst/>
            <a:rect l="l" t="t" r="r" b="b"/>
            <a:pathLst>
              <a:path w="1357630" h="4429760">
                <a:moveTo>
                  <a:pt x="0" y="1107313"/>
                </a:moveTo>
                <a:lnTo>
                  <a:pt x="678662" y="1107313"/>
                </a:lnTo>
                <a:lnTo>
                  <a:pt x="678662" y="0"/>
                </a:lnTo>
                <a:lnTo>
                  <a:pt x="1357287" y="2214626"/>
                </a:lnTo>
                <a:lnTo>
                  <a:pt x="678662" y="4429252"/>
                </a:lnTo>
                <a:lnTo>
                  <a:pt x="678662" y="3321939"/>
                </a:lnTo>
                <a:lnTo>
                  <a:pt x="0" y="3321939"/>
                </a:lnTo>
                <a:lnTo>
                  <a:pt x="0" y="1107313"/>
                </a:lnTo>
                <a:close/>
              </a:path>
            </a:pathLst>
          </a:custGeom>
          <a:noFill/>
          <a:ln w="38160">
            <a:solidFill>
              <a:srgbClr val="385d89"/>
            </a:solidFill>
            <a:round/>
          </a:ln>
        </p:spPr>
        <p:style>
          <a:lnRef idx="0"/>
          <a:fillRef idx="0"/>
          <a:effectRef idx="0"/>
          <a:fontRef idx="minor"/>
        </p:style>
      </p:sp>
      <p:sp>
        <p:nvSpPr>
          <p:cNvPr id="329" name="CustomShape 6"/>
          <p:cNvSpPr/>
          <p:nvPr/>
        </p:nvSpPr>
        <p:spPr>
          <a:xfrm>
            <a:off x="556200" y="1543320"/>
            <a:ext cx="379440" cy="1717920"/>
          </a:xfrm>
          <a:prstGeom prst="rect">
            <a:avLst/>
          </a:prstGeom>
          <a:noFill/>
          <a:ln>
            <a:noFill/>
          </a:ln>
        </p:spPr>
        <p:style>
          <a:lnRef idx="0"/>
          <a:fillRef idx="0"/>
          <a:effectRef idx="0"/>
          <a:fontRef idx="minor"/>
        </p:style>
        <p:txBody>
          <a:bodyPr lIns="0" rIns="0" tIns="12240" bIns="0"/>
          <a:p>
            <a:pPr marL="12600" algn="just">
              <a:lnSpc>
                <a:spcPct val="100000"/>
              </a:lnSpc>
              <a:spcBef>
                <a:spcPts val="96"/>
              </a:spcBef>
            </a:pPr>
            <a:r>
              <a:rPr b="0" lang="en-US" sz="2800" spc="-1" strike="noStrike">
                <a:solidFill>
                  <a:srgbClr val="00afef"/>
                </a:solidFill>
                <a:uFill>
                  <a:solidFill>
                    <a:srgbClr val="ffffff"/>
                  </a:solidFill>
                </a:uFill>
                <a:latin typeface="Noto Sans CJK JP Regular"/>
                <a:ea typeface="DejaVu Sans"/>
              </a:rPr>
              <a:t>入 住 當 日</a:t>
            </a:r>
            <a:endParaRPr b="0" lang="en-US" sz="2800" spc="-1" strike="noStrike">
              <a:solidFill>
                <a:srgbClr val="000000"/>
              </a:solidFill>
              <a:uFill>
                <a:solidFill>
                  <a:srgbClr val="ffffff"/>
                </a:solidFill>
              </a:uFill>
              <a:latin typeface="Arial"/>
            </a:endParaRPr>
          </a:p>
        </p:txBody>
      </p:sp>
      <p:sp>
        <p:nvSpPr>
          <p:cNvPr id="330" name="CustomShape 7"/>
          <p:cNvSpPr/>
          <p:nvPr/>
        </p:nvSpPr>
        <p:spPr>
          <a:xfrm>
            <a:off x="19080" y="29520"/>
            <a:ext cx="379980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2.</a:t>
            </a:r>
            <a:r>
              <a:rPr b="0" lang="en-US" sz="1800" spc="-1" strike="noStrike">
                <a:solidFill>
                  <a:srgbClr val="000000"/>
                </a:solidFill>
                <a:uFill>
                  <a:solidFill>
                    <a:srgbClr val="ffffff"/>
                  </a:solidFill>
                </a:uFill>
                <a:latin typeface="Arial"/>
                <a:ea typeface="DejaVu Sans"/>
              </a:rPr>
              <a:t>業者補助資料登錄</a:t>
            </a:r>
            <a:endParaRPr b="0" lang="en-US" sz="1800" spc="-1" strike="noStrike">
              <a:solidFill>
                <a:srgbClr val="000000"/>
              </a:solidFill>
              <a:uFill>
                <a:solidFill>
                  <a:srgbClr val="ffffff"/>
                </a:solidFill>
              </a:uFill>
              <a:latin typeface="Arial"/>
            </a:endParaRPr>
          </a:p>
        </p:txBody>
      </p:sp>
    </p:spTree>
  </p:cSld>
  <p:timing>
    <p:tnLst>
      <p:par>
        <p:cTn id="39" dur="indefinite" restart="never" nodeType="tmRoot">
          <p:childTnLst>
            <p:seq>
              <p:cTn id="40" nodeType="mainSeq"/>
              <p:prevCondLst>
                <p:cond delay="0" evt="onPrev">
                  <p:tgtEl>
                    <p:sldTgt/>
                  </p:tgtEl>
                </p:cond>
              </p:prevCondLst>
              <p:nextCondLst>
                <p:cond delay="0" evt="onNext">
                  <p:tgtEl>
                    <p:sldTgt/>
                  </p:tgtEl>
                </p:cond>
              </p:nextCondLst>
            </p:seq>
          </p:childTnLst>
        </p:cTn>
      </p:par>
    </p:tnLst>
  </p:timing>
</p:sld>
</file>

<file path=ppt/slides/slide2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31" name="CustomShape 1"/>
          <p:cNvSpPr/>
          <p:nvPr/>
        </p:nvSpPr>
        <p:spPr>
          <a:xfrm>
            <a:off x="1617840" y="774720"/>
            <a:ext cx="9147600" cy="5487480"/>
          </a:xfrm>
          <a:prstGeom prst="rect">
            <a:avLst/>
          </a:prstGeom>
          <a:blipFill>
            <a:blip r:embed="rId1"/>
            <a:stretch>
              <a:fillRect/>
            </a:stretch>
          </a:blipFill>
          <a:ln>
            <a:noFill/>
          </a:ln>
        </p:spPr>
        <p:style>
          <a:lnRef idx="0"/>
          <a:fillRef idx="0"/>
          <a:effectRef idx="0"/>
          <a:fontRef idx="minor"/>
        </p:style>
      </p:sp>
      <p:sp>
        <p:nvSpPr>
          <p:cNvPr id="332" name="CustomShape 2"/>
          <p:cNvSpPr/>
          <p:nvPr/>
        </p:nvSpPr>
        <p:spPr>
          <a:xfrm>
            <a:off x="1612800" y="769680"/>
            <a:ext cx="9157680" cy="5497560"/>
          </a:xfrm>
          <a:custGeom>
            <a:avLst/>
            <a:gdLst/>
            <a:ahLst/>
            <a:rect l="l" t="t" r="r" b="b"/>
            <a:pathLst>
              <a:path w="9159240" h="5499100">
                <a:moveTo>
                  <a:pt x="0" y="5499100"/>
                </a:moveTo>
                <a:lnTo>
                  <a:pt x="9159240" y="5499100"/>
                </a:lnTo>
                <a:lnTo>
                  <a:pt x="9159240" y="0"/>
                </a:lnTo>
                <a:lnTo>
                  <a:pt x="0" y="0"/>
                </a:lnTo>
                <a:lnTo>
                  <a:pt x="0" y="5499100"/>
                </a:lnTo>
                <a:close/>
              </a:path>
            </a:pathLst>
          </a:custGeom>
          <a:noFill/>
          <a:ln w="12600">
            <a:noFill/>
          </a:ln>
        </p:spPr>
        <p:style>
          <a:lnRef idx="0"/>
          <a:fillRef idx="0"/>
          <a:effectRef idx="0"/>
          <a:fontRef idx="minor"/>
        </p:style>
      </p:sp>
      <p:sp>
        <p:nvSpPr>
          <p:cNvPr id="333" name="CustomShape 3"/>
          <p:cNvSpPr/>
          <p:nvPr/>
        </p:nvSpPr>
        <p:spPr>
          <a:xfrm>
            <a:off x="7453440" y="1371600"/>
            <a:ext cx="3289680" cy="627120"/>
          </a:xfrm>
          <a:custGeom>
            <a:avLst/>
            <a:gdLst/>
            <a:ahLst/>
            <a:rect l="l" t="t" r="r" b="b"/>
            <a:pathLst>
              <a:path w="3291204" h="628650">
                <a:moveTo>
                  <a:pt x="0" y="314325"/>
                </a:moveTo>
                <a:lnTo>
                  <a:pt x="15019" y="271670"/>
                </a:lnTo>
                <a:lnTo>
                  <a:pt x="58770" y="230760"/>
                </a:lnTo>
                <a:lnTo>
                  <a:pt x="102932" y="204641"/>
                </a:lnTo>
                <a:lnTo>
                  <a:pt x="158412" y="179575"/>
                </a:lnTo>
                <a:lnTo>
                  <a:pt x="224630" y="155673"/>
                </a:lnTo>
                <a:lnTo>
                  <a:pt x="261583" y="144193"/>
                </a:lnTo>
                <a:lnTo>
                  <a:pt x="301004" y="133046"/>
                </a:lnTo>
                <a:lnTo>
                  <a:pt x="342819" y="122245"/>
                </a:lnTo>
                <a:lnTo>
                  <a:pt x="386955" y="111804"/>
                </a:lnTo>
                <a:lnTo>
                  <a:pt x="433340" y="101737"/>
                </a:lnTo>
                <a:lnTo>
                  <a:pt x="481901" y="92059"/>
                </a:lnTo>
                <a:lnTo>
                  <a:pt x="532566" y="82782"/>
                </a:lnTo>
                <a:lnTo>
                  <a:pt x="585262" y="73921"/>
                </a:lnTo>
                <a:lnTo>
                  <a:pt x="639917" y="65489"/>
                </a:lnTo>
                <a:lnTo>
                  <a:pt x="696458" y="57501"/>
                </a:lnTo>
                <a:lnTo>
                  <a:pt x="754812" y="49971"/>
                </a:lnTo>
                <a:lnTo>
                  <a:pt x="814907" y="42911"/>
                </a:lnTo>
                <a:lnTo>
                  <a:pt x="876670" y="36337"/>
                </a:lnTo>
                <a:lnTo>
                  <a:pt x="940029" y="30262"/>
                </a:lnTo>
                <a:lnTo>
                  <a:pt x="1004911" y="24699"/>
                </a:lnTo>
                <a:lnTo>
                  <a:pt x="1071243" y="19663"/>
                </a:lnTo>
                <a:lnTo>
                  <a:pt x="1138954" y="15168"/>
                </a:lnTo>
                <a:lnTo>
                  <a:pt x="1207969" y="11227"/>
                </a:lnTo>
                <a:lnTo>
                  <a:pt x="1278218" y="7854"/>
                </a:lnTo>
                <a:lnTo>
                  <a:pt x="1349627" y="5063"/>
                </a:lnTo>
                <a:lnTo>
                  <a:pt x="1422123" y="2869"/>
                </a:lnTo>
                <a:lnTo>
                  <a:pt x="1495634" y="1284"/>
                </a:lnTo>
                <a:lnTo>
                  <a:pt x="1570088" y="323"/>
                </a:lnTo>
                <a:lnTo>
                  <a:pt x="1645412" y="0"/>
                </a:lnTo>
                <a:lnTo>
                  <a:pt x="1720725" y="323"/>
                </a:lnTo>
                <a:lnTo>
                  <a:pt x="1795170" y="1284"/>
                </a:lnTo>
                <a:lnTo>
                  <a:pt x="1868673" y="2869"/>
                </a:lnTo>
                <a:lnTo>
                  <a:pt x="1941163" y="5063"/>
                </a:lnTo>
                <a:lnTo>
                  <a:pt x="2012566" y="7854"/>
                </a:lnTo>
                <a:lnTo>
                  <a:pt x="2082809" y="11227"/>
                </a:lnTo>
                <a:lnTo>
                  <a:pt x="2151821" y="15168"/>
                </a:lnTo>
                <a:lnTo>
                  <a:pt x="2219529" y="19663"/>
                </a:lnTo>
                <a:lnTo>
                  <a:pt x="2285859" y="24699"/>
                </a:lnTo>
                <a:lnTo>
                  <a:pt x="2350739" y="30262"/>
                </a:lnTo>
                <a:lnTo>
                  <a:pt x="2414097" y="36337"/>
                </a:lnTo>
                <a:lnTo>
                  <a:pt x="2475860" y="42911"/>
                </a:lnTo>
                <a:lnTo>
                  <a:pt x="2535955" y="49971"/>
                </a:lnTo>
                <a:lnTo>
                  <a:pt x="2594310" y="57501"/>
                </a:lnTo>
                <a:lnTo>
                  <a:pt x="2650852" y="65489"/>
                </a:lnTo>
                <a:lnTo>
                  <a:pt x="2705509" y="73921"/>
                </a:lnTo>
                <a:lnTo>
                  <a:pt x="2758207" y="82782"/>
                </a:lnTo>
                <a:lnTo>
                  <a:pt x="2808874" y="92059"/>
                </a:lnTo>
                <a:lnTo>
                  <a:pt x="2857438" y="101737"/>
                </a:lnTo>
                <a:lnTo>
                  <a:pt x="2903826" y="111804"/>
                </a:lnTo>
                <a:lnTo>
                  <a:pt x="2947966" y="122245"/>
                </a:lnTo>
                <a:lnTo>
                  <a:pt x="2989784" y="133046"/>
                </a:lnTo>
                <a:lnTo>
                  <a:pt x="3029208" y="144193"/>
                </a:lnTo>
                <a:lnTo>
                  <a:pt x="3066165" y="155673"/>
                </a:lnTo>
                <a:lnTo>
                  <a:pt x="3132390" y="179575"/>
                </a:lnTo>
                <a:lnTo>
                  <a:pt x="3187876" y="204641"/>
                </a:lnTo>
                <a:lnTo>
                  <a:pt x="3232044" y="230760"/>
                </a:lnTo>
                <a:lnTo>
                  <a:pt x="3264312" y="257821"/>
                </a:lnTo>
                <a:lnTo>
                  <a:pt x="3289130" y="299936"/>
                </a:lnTo>
                <a:lnTo>
                  <a:pt x="3290824" y="314325"/>
                </a:lnTo>
                <a:lnTo>
                  <a:pt x="3289130" y="328713"/>
                </a:lnTo>
                <a:lnTo>
                  <a:pt x="3284099" y="342936"/>
                </a:lnTo>
                <a:lnTo>
                  <a:pt x="3249702" y="384469"/>
                </a:lnTo>
                <a:lnTo>
                  <a:pt x="3211412" y="411073"/>
                </a:lnTo>
                <a:lnTo>
                  <a:pt x="3161512" y="436679"/>
                </a:lnTo>
                <a:lnTo>
                  <a:pt x="3100583" y="461177"/>
                </a:lnTo>
                <a:lnTo>
                  <a:pt x="3029208" y="484456"/>
                </a:lnTo>
                <a:lnTo>
                  <a:pt x="2989784" y="495603"/>
                </a:lnTo>
                <a:lnTo>
                  <a:pt x="2947966" y="506404"/>
                </a:lnTo>
                <a:lnTo>
                  <a:pt x="2903826" y="516845"/>
                </a:lnTo>
                <a:lnTo>
                  <a:pt x="2857438" y="526912"/>
                </a:lnTo>
                <a:lnTo>
                  <a:pt x="2808874" y="536590"/>
                </a:lnTo>
                <a:lnTo>
                  <a:pt x="2758207" y="545867"/>
                </a:lnTo>
                <a:lnTo>
                  <a:pt x="2705509" y="554728"/>
                </a:lnTo>
                <a:lnTo>
                  <a:pt x="2650852" y="563160"/>
                </a:lnTo>
                <a:lnTo>
                  <a:pt x="2594310" y="571148"/>
                </a:lnTo>
                <a:lnTo>
                  <a:pt x="2535955" y="578678"/>
                </a:lnTo>
                <a:lnTo>
                  <a:pt x="2475860" y="585738"/>
                </a:lnTo>
                <a:lnTo>
                  <a:pt x="2414097" y="592312"/>
                </a:lnTo>
                <a:lnTo>
                  <a:pt x="2350739" y="598387"/>
                </a:lnTo>
                <a:lnTo>
                  <a:pt x="2285859" y="603950"/>
                </a:lnTo>
                <a:lnTo>
                  <a:pt x="2219529" y="608986"/>
                </a:lnTo>
                <a:lnTo>
                  <a:pt x="2151821" y="613481"/>
                </a:lnTo>
                <a:lnTo>
                  <a:pt x="2082809" y="617422"/>
                </a:lnTo>
                <a:lnTo>
                  <a:pt x="2012566" y="620795"/>
                </a:lnTo>
                <a:lnTo>
                  <a:pt x="1941163" y="623586"/>
                </a:lnTo>
                <a:lnTo>
                  <a:pt x="1868673" y="625780"/>
                </a:lnTo>
                <a:lnTo>
                  <a:pt x="1795170" y="627365"/>
                </a:lnTo>
                <a:lnTo>
                  <a:pt x="1720725" y="628326"/>
                </a:lnTo>
                <a:lnTo>
                  <a:pt x="1645412" y="628650"/>
                </a:lnTo>
                <a:lnTo>
                  <a:pt x="1570088" y="628326"/>
                </a:lnTo>
                <a:lnTo>
                  <a:pt x="1495634" y="627365"/>
                </a:lnTo>
                <a:lnTo>
                  <a:pt x="1422123" y="625780"/>
                </a:lnTo>
                <a:lnTo>
                  <a:pt x="1349627" y="623586"/>
                </a:lnTo>
                <a:lnTo>
                  <a:pt x="1278218" y="620795"/>
                </a:lnTo>
                <a:lnTo>
                  <a:pt x="1207969" y="617422"/>
                </a:lnTo>
                <a:lnTo>
                  <a:pt x="1138954" y="613481"/>
                </a:lnTo>
                <a:lnTo>
                  <a:pt x="1071243" y="608986"/>
                </a:lnTo>
                <a:lnTo>
                  <a:pt x="1004911" y="603950"/>
                </a:lnTo>
                <a:lnTo>
                  <a:pt x="940029" y="598387"/>
                </a:lnTo>
                <a:lnTo>
                  <a:pt x="876670" y="592312"/>
                </a:lnTo>
                <a:lnTo>
                  <a:pt x="814907" y="585738"/>
                </a:lnTo>
                <a:lnTo>
                  <a:pt x="754812" y="578678"/>
                </a:lnTo>
                <a:lnTo>
                  <a:pt x="696458" y="571148"/>
                </a:lnTo>
                <a:lnTo>
                  <a:pt x="639917" y="563160"/>
                </a:lnTo>
                <a:lnTo>
                  <a:pt x="585262" y="554728"/>
                </a:lnTo>
                <a:lnTo>
                  <a:pt x="532566" y="545867"/>
                </a:lnTo>
                <a:lnTo>
                  <a:pt x="481901" y="536590"/>
                </a:lnTo>
                <a:lnTo>
                  <a:pt x="433340" y="526912"/>
                </a:lnTo>
                <a:lnTo>
                  <a:pt x="386955" y="516845"/>
                </a:lnTo>
                <a:lnTo>
                  <a:pt x="342819" y="506404"/>
                </a:lnTo>
                <a:lnTo>
                  <a:pt x="301004" y="495603"/>
                </a:lnTo>
                <a:lnTo>
                  <a:pt x="261583" y="484456"/>
                </a:lnTo>
                <a:lnTo>
                  <a:pt x="224630" y="472976"/>
                </a:lnTo>
                <a:lnTo>
                  <a:pt x="158412" y="449074"/>
                </a:lnTo>
                <a:lnTo>
                  <a:pt x="102932" y="424008"/>
                </a:lnTo>
                <a:lnTo>
                  <a:pt x="58770" y="397889"/>
                </a:lnTo>
                <a:lnTo>
                  <a:pt x="26507" y="370828"/>
                </a:lnTo>
                <a:lnTo>
                  <a:pt x="1692" y="328713"/>
                </a:lnTo>
                <a:lnTo>
                  <a:pt x="0" y="314325"/>
                </a:lnTo>
                <a:close/>
              </a:path>
            </a:pathLst>
          </a:custGeom>
          <a:noFill/>
          <a:ln w="57240">
            <a:solidFill>
              <a:srgbClr val="ff0000"/>
            </a:solidFill>
            <a:round/>
          </a:ln>
        </p:spPr>
        <p:style>
          <a:lnRef idx="0"/>
          <a:fillRef idx="0"/>
          <a:effectRef idx="0"/>
          <a:fontRef idx="minor"/>
        </p:style>
      </p:sp>
      <p:sp>
        <p:nvSpPr>
          <p:cNvPr id="334" name="CustomShape 4"/>
          <p:cNvSpPr/>
          <p:nvPr/>
        </p:nvSpPr>
        <p:spPr>
          <a:xfrm>
            <a:off x="6324480" y="4267080"/>
            <a:ext cx="4341960" cy="660960"/>
          </a:xfrm>
          <a:custGeom>
            <a:avLst/>
            <a:gdLst/>
            <a:ahLst/>
            <a:rect l="l" t="t" r="r" b="b"/>
            <a:pathLst>
              <a:path w="4343400" h="662304">
                <a:moveTo>
                  <a:pt x="0" y="330962"/>
                </a:moveTo>
                <a:lnTo>
                  <a:pt x="20668" y="285122"/>
                </a:lnTo>
                <a:lnTo>
                  <a:pt x="62241" y="251980"/>
                </a:lnTo>
                <a:lnTo>
                  <a:pt x="101725" y="230574"/>
                </a:lnTo>
                <a:lnTo>
                  <a:pt x="150223" y="209779"/>
                </a:lnTo>
                <a:lnTo>
                  <a:pt x="207390" y="189649"/>
                </a:lnTo>
                <a:lnTo>
                  <a:pt x="272881" y="170236"/>
                </a:lnTo>
                <a:lnTo>
                  <a:pt x="346352" y="151592"/>
                </a:lnTo>
                <a:lnTo>
                  <a:pt x="385973" y="142575"/>
                </a:lnTo>
                <a:lnTo>
                  <a:pt x="427459" y="133770"/>
                </a:lnTo>
                <a:lnTo>
                  <a:pt x="470767" y="125184"/>
                </a:lnTo>
                <a:lnTo>
                  <a:pt x="515855" y="116822"/>
                </a:lnTo>
                <a:lnTo>
                  <a:pt x="562680" y="108693"/>
                </a:lnTo>
                <a:lnTo>
                  <a:pt x="611198" y="100802"/>
                </a:lnTo>
                <a:lnTo>
                  <a:pt x="661367" y="93156"/>
                </a:lnTo>
                <a:lnTo>
                  <a:pt x="713143" y="85762"/>
                </a:lnTo>
                <a:lnTo>
                  <a:pt x="766483" y="78625"/>
                </a:lnTo>
                <a:lnTo>
                  <a:pt x="821344" y="71753"/>
                </a:lnTo>
                <a:lnTo>
                  <a:pt x="877684" y="65152"/>
                </a:lnTo>
                <a:lnTo>
                  <a:pt x="935459" y="58829"/>
                </a:lnTo>
                <a:lnTo>
                  <a:pt x="994625" y="52791"/>
                </a:lnTo>
                <a:lnTo>
                  <a:pt x="1055141" y="47043"/>
                </a:lnTo>
                <a:lnTo>
                  <a:pt x="1116962" y="41593"/>
                </a:lnTo>
                <a:lnTo>
                  <a:pt x="1180046" y="36446"/>
                </a:lnTo>
                <a:lnTo>
                  <a:pt x="1244350" y="31611"/>
                </a:lnTo>
                <a:lnTo>
                  <a:pt x="1309831" y="27092"/>
                </a:lnTo>
                <a:lnTo>
                  <a:pt x="1376445" y="22897"/>
                </a:lnTo>
                <a:lnTo>
                  <a:pt x="1444149" y="19033"/>
                </a:lnTo>
                <a:lnTo>
                  <a:pt x="1512901" y="15505"/>
                </a:lnTo>
                <a:lnTo>
                  <a:pt x="1582658" y="12321"/>
                </a:lnTo>
                <a:lnTo>
                  <a:pt x="1653376" y="9487"/>
                </a:lnTo>
                <a:lnTo>
                  <a:pt x="1725012" y="7009"/>
                </a:lnTo>
                <a:lnTo>
                  <a:pt x="1797523" y="4895"/>
                </a:lnTo>
                <a:lnTo>
                  <a:pt x="1870866" y="3150"/>
                </a:lnTo>
                <a:lnTo>
                  <a:pt x="1944999" y="1781"/>
                </a:lnTo>
                <a:lnTo>
                  <a:pt x="2019877" y="796"/>
                </a:lnTo>
                <a:lnTo>
                  <a:pt x="2095458" y="200"/>
                </a:lnTo>
                <a:lnTo>
                  <a:pt x="2171700" y="0"/>
                </a:lnTo>
                <a:lnTo>
                  <a:pt x="2247941" y="200"/>
                </a:lnTo>
                <a:lnTo>
                  <a:pt x="2323522" y="796"/>
                </a:lnTo>
                <a:lnTo>
                  <a:pt x="2398400" y="1781"/>
                </a:lnTo>
                <a:lnTo>
                  <a:pt x="2472533" y="3150"/>
                </a:lnTo>
                <a:lnTo>
                  <a:pt x="2545876" y="4895"/>
                </a:lnTo>
                <a:lnTo>
                  <a:pt x="2618387" y="7009"/>
                </a:lnTo>
                <a:lnTo>
                  <a:pt x="2690023" y="9487"/>
                </a:lnTo>
                <a:lnTo>
                  <a:pt x="2760741" y="12321"/>
                </a:lnTo>
                <a:lnTo>
                  <a:pt x="2830498" y="15505"/>
                </a:lnTo>
                <a:lnTo>
                  <a:pt x="2899250" y="19033"/>
                </a:lnTo>
                <a:lnTo>
                  <a:pt x="2966954" y="22897"/>
                </a:lnTo>
                <a:lnTo>
                  <a:pt x="3033568" y="27092"/>
                </a:lnTo>
                <a:lnTo>
                  <a:pt x="3099049" y="31611"/>
                </a:lnTo>
                <a:lnTo>
                  <a:pt x="3163353" y="36446"/>
                </a:lnTo>
                <a:lnTo>
                  <a:pt x="3226437" y="41593"/>
                </a:lnTo>
                <a:lnTo>
                  <a:pt x="3288258" y="47043"/>
                </a:lnTo>
                <a:lnTo>
                  <a:pt x="3348774" y="52791"/>
                </a:lnTo>
                <a:lnTo>
                  <a:pt x="3407940" y="58829"/>
                </a:lnTo>
                <a:lnTo>
                  <a:pt x="3465715" y="65152"/>
                </a:lnTo>
                <a:lnTo>
                  <a:pt x="3522055" y="71753"/>
                </a:lnTo>
                <a:lnTo>
                  <a:pt x="3576916" y="78625"/>
                </a:lnTo>
                <a:lnTo>
                  <a:pt x="3630256" y="85762"/>
                </a:lnTo>
                <a:lnTo>
                  <a:pt x="3682032" y="93156"/>
                </a:lnTo>
                <a:lnTo>
                  <a:pt x="3732201" y="100802"/>
                </a:lnTo>
                <a:lnTo>
                  <a:pt x="3780719" y="108693"/>
                </a:lnTo>
                <a:lnTo>
                  <a:pt x="3827544" y="116822"/>
                </a:lnTo>
                <a:lnTo>
                  <a:pt x="3872632" y="125184"/>
                </a:lnTo>
                <a:lnTo>
                  <a:pt x="3915940" y="133770"/>
                </a:lnTo>
                <a:lnTo>
                  <a:pt x="3957426" y="142575"/>
                </a:lnTo>
                <a:lnTo>
                  <a:pt x="3997047" y="151592"/>
                </a:lnTo>
                <a:lnTo>
                  <a:pt x="4034758" y="160814"/>
                </a:lnTo>
                <a:lnTo>
                  <a:pt x="4104282" y="179849"/>
                </a:lnTo>
                <a:lnTo>
                  <a:pt x="4165654" y="199628"/>
                </a:lnTo>
                <a:lnTo>
                  <a:pt x="4218530" y="220097"/>
                </a:lnTo>
                <a:lnTo>
                  <a:pt x="4262564" y="241204"/>
                </a:lnTo>
                <a:lnTo>
                  <a:pt x="4297413" y="262896"/>
                </a:lnTo>
                <a:lnTo>
                  <a:pt x="4331709" y="296418"/>
                </a:lnTo>
                <a:lnTo>
                  <a:pt x="4343400" y="330962"/>
                </a:lnTo>
                <a:lnTo>
                  <a:pt x="4342086" y="342587"/>
                </a:lnTo>
                <a:lnTo>
                  <a:pt x="4338175" y="354111"/>
                </a:lnTo>
                <a:lnTo>
                  <a:pt x="4311285" y="388014"/>
                </a:lnTo>
                <a:lnTo>
                  <a:pt x="4262564" y="420774"/>
                </a:lnTo>
                <a:lnTo>
                  <a:pt x="4218530" y="441891"/>
                </a:lnTo>
                <a:lnTo>
                  <a:pt x="4165654" y="462370"/>
                </a:lnTo>
                <a:lnTo>
                  <a:pt x="4104282" y="482157"/>
                </a:lnTo>
                <a:lnTo>
                  <a:pt x="4034758" y="501199"/>
                </a:lnTo>
                <a:lnTo>
                  <a:pt x="3997047" y="510425"/>
                </a:lnTo>
                <a:lnTo>
                  <a:pt x="3957426" y="519445"/>
                </a:lnTo>
                <a:lnTo>
                  <a:pt x="3915940" y="528253"/>
                </a:lnTo>
                <a:lnTo>
                  <a:pt x="3872632" y="536842"/>
                </a:lnTo>
                <a:lnTo>
                  <a:pt x="3827544" y="545206"/>
                </a:lnTo>
                <a:lnTo>
                  <a:pt x="3780719" y="553338"/>
                </a:lnTo>
                <a:lnTo>
                  <a:pt x="3732201" y="561231"/>
                </a:lnTo>
                <a:lnTo>
                  <a:pt x="3682032" y="568879"/>
                </a:lnTo>
                <a:lnTo>
                  <a:pt x="3630256" y="576275"/>
                </a:lnTo>
                <a:lnTo>
                  <a:pt x="3576916" y="583414"/>
                </a:lnTo>
                <a:lnTo>
                  <a:pt x="3522055" y="590287"/>
                </a:lnTo>
                <a:lnTo>
                  <a:pt x="3465715" y="596889"/>
                </a:lnTo>
                <a:lnTo>
                  <a:pt x="3407940" y="603214"/>
                </a:lnTo>
                <a:lnTo>
                  <a:pt x="3348774" y="609253"/>
                </a:lnTo>
                <a:lnTo>
                  <a:pt x="3288258" y="615002"/>
                </a:lnTo>
                <a:lnTo>
                  <a:pt x="3226437" y="620453"/>
                </a:lnTo>
                <a:lnTo>
                  <a:pt x="3163353" y="625600"/>
                </a:lnTo>
                <a:lnTo>
                  <a:pt x="3099049" y="630437"/>
                </a:lnTo>
                <a:lnTo>
                  <a:pt x="3033568" y="634956"/>
                </a:lnTo>
                <a:lnTo>
                  <a:pt x="2966954" y="639151"/>
                </a:lnTo>
                <a:lnTo>
                  <a:pt x="2899250" y="643016"/>
                </a:lnTo>
                <a:lnTo>
                  <a:pt x="2830498" y="646544"/>
                </a:lnTo>
                <a:lnTo>
                  <a:pt x="2760741" y="649729"/>
                </a:lnTo>
                <a:lnTo>
                  <a:pt x="2690023" y="652563"/>
                </a:lnTo>
                <a:lnTo>
                  <a:pt x="2618387" y="655041"/>
                </a:lnTo>
                <a:lnTo>
                  <a:pt x="2545876" y="657155"/>
                </a:lnTo>
                <a:lnTo>
                  <a:pt x="2472533" y="658900"/>
                </a:lnTo>
                <a:lnTo>
                  <a:pt x="2398400" y="660269"/>
                </a:lnTo>
                <a:lnTo>
                  <a:pt x="2323522" y="661254"/>
                </a:lnTo>
                <a:lnTo>
                  <a:pt x="2247941" y="661850"/>
                </a:lnTo>
                <a:lnTo>
                  <a:pt x="2171700" y="662051"/>
                </a:lnTo>
                <a:lnTo>
                  <a:pt x="2095458" y="661850"/>
                </a:lnTo>
                <a:lnTo>
                  <a:pt x="2019877" y="661254"/>
                </a:lnTo>
                <a:lnTo>
                  <a:pt x="1944999" y="660269"/>
                </a:lnTo>
                <a:lnTo>
                  <a:pt x="1870866" y="658900"/>
                </a:lnTo>
                <a:lnTo>
                  <a:pt x="1797523" y="657155"/>
                </a:lnTo>
                <a:lnTo>
                  <a:pt x="1725012" y="655041"/>
                </a:lnTo>
                <a:lnTo>
                  <a:pt x="1653376" y="652563"/>
                </a:lnTo>
                <a:lnTo>
                  <a:pt x="1582658" y="649729"/>
                </a:lnTo>
                <a:lnTo>
                  <a:pt x="1512901" y="646544"/>
                </a:lnTo>
                <a:lnTo>
                  <a:pt x="1444149" y="643016"/>
                </a:lnTo>
                <a:lnTo>
                  <a:pt x="1376445" y="639151"/>
                </a:lnTo>
                <a:lnTo>
                  <a:pt x="1309831" y="634956"/>
                </a:lnTo>
                <a:lnTo>
                  <a:pt x="1244350" y="630437"/>
                </a:lnTo>
                <a:lnTo>
                  <a:pt x="1180046" y="625600"/>
                </a:lnTo>
                <a:lnTo>
                  <a:pt x="1116962" y="620453"/>
                </a:lnTo>
                <a:lnTo>
                  <a:pt x="1055141" y="615002"/>
                </a:lnTo>
                <a:lnTo>
                  <a:pt x="994625" y="609253"/>
                </a:lnTo>
                <a:lnTo>
                  <a:pt x="935459" y="603214"/>
                </a:lnTo>
                <a:lnTo>
                  <a:pt x="877684" y="596889"/>
                </a:lnTo>
                <a:lnTo>
                  <a:pt x="821344" y="590287"/>
                </a:lnTo>
                <a:lnTo>
                  <a:pt x="766483" y="583414"/>
                </a:lnTo>
                <a:lnTo>
                  <a:pt x="713143" y="576275"/>
                </a:lnTo>
                <a:lnTo>
                  <a:pt x="661367" y="568879"/>
                </a:lnTo>
                <a:lnTo>
                  <a:pt x="611198" y="561231"/>
                </a:lnTo>
                <a:lnTo>
                  <a:pt x="562680" y="553338"/>
                </a:lnTo>
                <a:lnTo>
                  <a:pt x="515855" y="545206"/>
                </a:lnTo>
                <a:lnTo>
                  <a:pt x="470767" y="536842"/>
                </a:lnTo>
                <a:lnTo>
                  <a:pt x="427459" y="528253"/>
                </a:lnTo>
                <a:lnTo>
                  <a:pt x="385973" y="519445"/>
                </a:lnTo>
                <a:lnTo>
                  <a:pt x="346352" y="510425"/>
                </a:lnTo>
                <a:lnTo>
                  <a:pt x="308641" y="501199"/>
                </a:lnTo>
                <a:lnTo>
                  <a:pt x="239117" y="482157"/>
                </a:lnTo>
                <a:lnTo>
                  <a:pt x="177745" y="462370"/>
                </a:lnTo>
                <a:lnTo>
                  <a:pt x="124869" y="441891"/>
                </a:lnTo>
                <a:lnTo>
                  <a:pt x="80835" y="420774"/>
                </a:lnTo>
                <a:lnTo>
                  <a:pt x="45986" y="399069"/>
                </a:lnTo>
                <a:lnTo>
                  <a:pt x="11690" y="365528"/>
                </a:lnTo>
                <a:lnTo>
                  <a:pt x="0" y="330962"/>
                </a:lnTo>
                <a:close/>
              </a:path>
            </a:pathLst>
          </a:custGeom>
          <a:noFill/>
          <a:ln w="57240">
            <a:solidFill>
              <a:srgbClr val="ff0000"/>
            </a:solidFill>
            <a:round/>
          </a:ln>
        </p:spPr>
        <p:style>
          <a:lnRef idx="0"/>
          <a:fillRef idx="0"/>
          <a:effectRef idx="0"/>
          <a:fontRef idx="minor"/>
        </p:style>
      </p:sp>
      <p:sp>
        <p:nvSpPr>
          <p:cNvPr id="335" name="CustomShape 5"/>
          <p:cNvSpPr/>
          <p:nvPr/>
        </p:nvSpPr>
        <p:spPr>
          <a:xfrm>
            <a:off x="4532040" y="1524240"/>
            <a:ext cx="2721600" cy="37764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400" spc="9" strike="noStrike">
                <a:solidFill>
                  <a:srgbClr val="ff0000"/>
                </a:solidFill>
                <a:uFill>
                  <a:solidFill>
                    <a:srgbClr val="ffffff"/>
                  </a:solidFill>
                </a:uFill>
                <a:latin typeface="Noto Sans CJK JP Regular"/>
                <a:ea typeface="DejaVu Sans"/>
              </a:rPr>
              <a:t>1</a:t>
            </a:r>
            <a:r>
              <a:rPr b="0" lang="en-US" sz="2400" spc="1" strike="noStrike">
                <a:solidFill>
                  <a:srgbClr val="ff0000"/>
                </a:solidFill>
                <a:uFill>
                  <a:solidFill>
                    <a:srgbClr val="ffffff"/>
                  </a:solidFill>
                </a:uFill>
                <a:latin typeface="Noto Sans CJK JP Regular"/>
                <a:ea typeface="DejaVu Sans"/>
              </a:rPr>
              <a:t>.</a:t>
            </a:r>
            <a:r>
              <a:rPr b="0" lang="en-US" sz="2400" spc="-1" strike="noStrike">
                <a:solidFill>
                  <a:srgbClr val="ff0000"/>
                </a:solidFill>
                <a:uFill>
                  <a:solidFill>
                    <a:srgbClr val="ffffff"/>
                  </a:solidFill>
                </a:uFill>
                <a:latin typeface="Noto Sans CJK JP Regular"/>
                <a:ea typeface="DejaVu Sans"/>
              </a:rPr>
              <a:t>填寫當日旅客資料</a:t>
            </a:r>
            <a:endParaRPr b="0" lang="en-US" sz="2400" spc="-1" strike="noStrike">
              <a:solidFill>
                <a:srgbClr val="000000"/>
              </a:solidFill>
              <a:uFill>
                <a:solidFill>
                  <a:srgbClr val="ffffff"/>
                </a:solidFill>
              </a:uFill>
              <a:latin typeface="Arial"/>
            </a:endParaRPr>
          </a:p>
        </p:txBody>
      </p:sp>
      <p:sp>
        <p:nvSpPr>
          <p:cNvPr id="336" name="CustomShape 6"/>
          <p:cNvSpPr/>
          <p:nvPr/>
        </p:nvSpPr>
        <p:spPr>
          <a:xfrm>
            <a:off x="9770040" y="5715000"/>
            <a:ext cx="836640" cy="608040"/>
          </a:xfrm>
          <a:custGeom>
            <a:avLst/>
            <a:gdLst/>
            <a:ahLst/>
            <a:rect l="l" t="t" r="r" b="b"/>
            <a:pathLst>
              <a:path w="838200" h="609600">
                <a:moveTo>
                  <a:pt x="0" y="304800"/>
                </a:moveTo>
                <a:lnTo>
                  <a:pt x="3827" y="263440"/>
                </a:lnTo>
                <a:lnTo>
                  <a:pt x="14975" y="223771"/>
                </a:lnTo>
                <a:lnTo>
                  <a:pt x="32944" y="186157"/>
                </a:lnTo>
                <a:lnTo>
                  <a:pt x="57234" y="150960"/>
                </a:lnTo>
                <a:lnTo>
                  <a:pt x="87345" y="118544"/>
                </a:lnTo>
                <a:lnTo>
                  <a:pt x="122777" y="89273"/>
                </a:lnTo>
                <a:lnTo>
                  <a:pt x="163029" y="63508"/>
                </a:lnTo>
                <a:lnTo>
                  <a:pt x="207602" y="41613"/>
                </a:lnTo>
                <a:lnTo>
                  <a:pt x="255996" y="23952"/>
                </a:lnTo>
                <a:lnTo>
                  <a:pt x="307710" y="10887"/>
                </a:lnTo>
                <a:lnTo>
                  <a:pt x="362245" y="2782"/>
                </a:lnTo>
                <a:lnTo>
                  <a:pt x="419100" y="0"/>
                </a:lnTo>
                <a:lnTo>
                  <a:pt x="475981" y="2782"/>
                </a:lnTo>
                <a:lnTo>
                  <a:pt x="530533" y="10887"/>
                </a:lnTo>
                <a:lnTo>
                  <a:pt x="582257" y="23952"/>
                </a:lnTo>
                <a:lnTo>
                  <a:pt x="630653" y="41613"/>
                </a:lnTo>
                <a:lnTo>
                  <a:pt x="675224" y="63508"/>
                </a:lnTo>
                <a:lnTo>
                  <a:pt x="715470" y="89273"/>
                </a:lnTo>
                <a:lnTo>
                  <a:pt x="750893" y="118544"/>
                </a:lnTo>
                <a:lnTo>
                  <a:pt x="780993" y="150960"/>
                </a:lnTo>
                <a:lnTo>
                  <a:pt x="805273" y="186157"/>
                </a:lnTo>
                <a:lnTo>
                  <a:pt x="823233" y="223771"/>
                </a:lnTo>
                <a:lnTo>
                  <a:pt x="834375" y="263440"/>
                </a:lnTo>
                <a:lnTo>
                  <a:pt x="838200" y="304800"/>
                </a:lnTo>
                <a:lnTo>
                  <a:pt x="834375" y="346159"/>
                </a:lnTo>
                <a:lnTo>
                  <a:pt x="823233" y="385828"/>
                </a:lnTo>
                <a:lnTo>
                  <a:pt x="805273" y="423442"/>
                </a:lnTo>
                <a:lnTo>
                  <a:pt x="780993" y="458639"/>
                </a:lnTo>
                <a:lnTo>
                  <a:pt x="750893" y="491055"/>
                </a:lnTo>
                <a:lnTo>
                  <a:pt x="715470" y="520326"/>
                </a:lnTo>
                <a:lnTo>
                  <a:pt x="675224" y="546091"/>
                </a:lnTo>
                <a:lnTo>
                  <a:pt x="630653" y="567986"/>
                </a:lnTo>
                <a:lnTo>
                  <a:pt x="582257" y="585647"/>
                </a:lnTo>
                <a:lnTo>
                  <a:pt x="530533" y="598712"/>
                </a:lnTo>
                <a:lnTo>
                  <a:pt x="475981" y="606817"/>
                </a:lnTo>
                <a:lnTo>
                  <a:pt x="419100" y="609600"/>
                </a:lnTo>
                <a:lnTo>
                  <a:pt x="362245" y="606817"/>
                </a:lnTo>
                <a:lnTo>
                  <a:pt x="307710" y="598712"/>
                </a:lnTo>
                <a:lnTo>
                  <a:pt x="255996" y="585647"/>
                </a:lnTo>
                <a:lnTo>
                  <a:pt x="207602" y="567986"/>
                </a:lnTo>
                <a:lnTo>
                  <a:pt x="163029" y="546091"/>
                </a:lnTo>
                <a:lnTo>
                  <a:pt x="122777" y="520326"/>
                </a:lnTo>
                <a:lnTo>
                  <a:pt x="87345" y="491055"/>
                </a:lnTo>
                <a:lnTo>
                  <a:pt x="57234" y="458639"/>
                </a:lnTo>
                <a:lnTo>
                  <a:pt x="32944" y="423442"/>
                </a:lnTo>
                <a:lnTo>
                  <a:pt x="14975" y="385828"/>
                </a:lnTo>
                <a:lnTo>
                  <a:pt x="3827" y="346159"/>
                </a:lnTo>
                <a:lnTo>
                  <a:pt x="0" y="304800"/>
                </a:lnTo>
                <a:close/>
              </a:path>
            </a:pathLst>
          </a:custGeom>
          <a:noFill/>
          <a:ln w="57240">
            <a:solidFill>
              <a:srgbClr val="ff0000"/>
            </a:solidFill>
            <a:round/>
          </a:ln>
        </p:spPr>
        <p:style>
          <a:lnRef idx="0"/>
          <a:fillRef idx="0"/>
          <a:effectRef idx="0"/>
          <a:fontRef idx="minor"/>
        </p:style>
      </p:sp>
      <p:sp>
        <p:nvSpPr>
          <p:cNvPr id="337" name="CustomShape 7"/>
          <p:cNvSpPr/>
          <p:nvPr/>
        </p:nvSpPr>
        <p:spPr>
          <a:xfrm>
            <a:off x="8157240" y="5814000"/>
            <a:ext cx="1502280" cy="37764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400" spc="9" strike="noStrike">
                <a:solidFill>
                  <a:srgbClr val="ff0000"/>
                </a:solidFill>
                <a:uFill>
                  <a:solidFill>
                    <a:srgbClr val="ffffff"/>
                  </a:solidFill>
                </a:uFill>
                <a:latin typeface="Noto Sans CJK JP Regular"/>
                <a:ea typeface="DejaVu Sans"/>
              </a:rPr>
              <a:t>3</a:t>
            </a:r>
            <a:r>
              <a:rPr b="0" lang="en-US" sz="2400" spc="1" strike="noStrike">
                <a:solidFill>
                  <a:srgbClr val="ff0000"/>
                </a:solidFill>
                <a:uFill>
                  <a:solidFill>
                    <a:srgbClr val="ffffff"/>
                  </a:solidFill>
                </a:uFill>
                <a:latin typeface="Noto Sans CJK JP Regular"/>
                <a:ea typeface="DejaVu Sans"/>
              </a:rPr>
              <a:t>.</a:t>
            </a:r>
            <a:r>
              <a:rPr b="0" lang="en-US" sz="2400" spc="-1" strike="noStrike">
                <a:solidFill>
                  <a:srgbClr val="ff0000"/>
                </a:solidFill>
                <a:uFill>
                  <a:solidFill>
                    <a:srgbClr val="ffffff"/>
                  </a:solidFill>
                </a:uFill>
                <a:latin typeface="Noto Sans CJK JP Regular"/>
                <a:ea typeface="DejaVu Sans"/>
              </a:rPr>
              <a:t>確認送出</a:t>
            </a:r>
            <a:endParaRPr b="0" lang="en-US" sz="2400" spc="-1" strike="noStrike">
              <a:solidFill>
                <a:srgbClr val="000000"/>
              </a:solidFill>
              <a:uFill>
                <a:solidFill>
                  <a:srgbClr val="ffffff"/>
                </a:solidFill>
              </a:uFill>
              <a:latin typeface="Arial"/>
            </a:endParaRPr>
          </a:p>
        </p:txBody>
      </p:sp>
      <p:sp>
        <p:nvSpPr>
          <p:cNvPr id="338" name="CustomShape 8"/>
          <p:cNvSpPr/>
          <p:nvPr/>
        </p:nvSpPr>
        <p:spPr>
          <a:xfrm>
            <a:off x="3164040" y="3842280"/>
            <a:ext cx="5091120" cy="37764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400" spc="80" strike="noStrike">
                <a:solidFill>
                  <a:srgbClr val="ff0000"/>
                </a:solidFill>
                <a:uFill>
                  <a:solidFill>
                    <a:srgbClr val="ffffff"/>
                  </a:solidFill>
                </a:uFill>
                <a:latin typeface="Noto Sans CJK JP Regular"/>
                <a:ea typeface="DejaVu Sans"/>
              </a:rPr>
              <a:t>2</a:t>
            </a:r>
            <a:r>
              <a:rPr b="0" lang="en-US" sz="2400" spc="-49" strike="noStrike">
                <a:solidFill>
                  <a:srgbClr val="ff0000"/>
                </a:solidFill>
                <a:uFill>
                  <a:solidFill>
                    <a:srgbClr val="ffffff"/>
                  </a:solidFill>
                </a:uFill>
                <a:latin typeface="Noto Sans CJK JP Regular"/>
                <a:ea typeface="DejaVu Sans"/>
              </a:rPr>
              <a:t>.</a:t>
            </a:r>
            <a:r>
              <a:rPr b="0" lang="en-US" sz="2400" spc="-1" strike="noStrike">
                <a:solidFill>
                  <a:srgbClr val="ff0000"/>
                </a:solidFill>
                <a:uFill>
                  <a:solidFill>
                    <a:srgbClr val="ffffff"/>
                  </a:solidFill>
                </a:uFill>
                <a:latin typeface="Noto Sans CJK JP Regular"/>
                <a:ea typeface="DejaVu Sans"/>
              </a:rPr>
              <a:t>青年加碼</a:t>
            </a:r>
            <a:r>
              <a:rPr b="0" lang="en-US" sz="2400" spc="15" strike="noStrike">
                <a:solidFill>
                  <a:srgbClr val="ff0000"/>
                </a:solidFill>
                <a:uFill>
                  <a:solidFill>
                    <a:srgbClr val="ffffff"/>
                  </a:solidFill>
                </a:uFill>
                <a:latin typeface="Noto Sans CJK JP Regular"/>
                <a:ea typeface="DejaVu Sans"/>
              </a:rPr>
              <a:t>(</a:t>
            </a:r>
            <a:r>
              <a:rPr b="0" lang="en-US" sz="2400" spc="-1" strike="noStrike">
                <a:solidFill>
                  <a:srgbClr val="ff0000"/>
                </a:solidFill>
                <a:uFill>
                  <a:solidFill>
                    <a:srgbClr val="ffffff"/>
                  </a:solidFill>
                </a:uFill>
                <a:latin typeface="Noto Sans CJK JP Regular"/>
                <a:ea typeface="DejaVu Sans"/>
              </a:rPr>
              <a:t>限頭城鎮及宜蘭市民宿</a:t>
            </a:r>
            <a:r>
              <a:rPr b="0" lang="en-US" sz="2400" spc="21" strike="noStrike">
                <a:solidFill>
                  <a:srgbClr val="ff0000"/>
                </a:solidFill>
                <a:uFill>
                  <a:solidFill>
                    <a:srgbClr val="ffffff"/>
                  </a:solidFill>
                </a:uFill>
                <a:latin typeface="Noto Sans CJK JP Regular"/>
                <a:ea typeface="DejaVu Sans"/>
              </a:rPr>
              <a:t>)</a:t>
            </a:r>
            <a:endParaRPr b="0" lang="en-US" sz="2400" spc="-1" strike="noStrike">
              <a:solidFill>
                <a:srgbClr val="000000"/>
              </a:solidFill>
              <a:uFill>
                <a:solidFill>
                  <a:srgbClr val="ffffff"/>
                </a:solidFill>
              </a:uFill>
              <a:latin typeface="Arial"/>
            </a:endParaRPr>
          </a:p>
        </p:txBody>
      </p:sp>
      <p:sp>
        <p:nvSpPr>
          <p:cNvPr id="339" name="CustomShape 9"/>
          <p:cNvSpPr/>
          <p:nvPr/>
        </p:nvSpPr>
        <p:spPr>
          <a:xfrm>
            <a:off x="9953640" y="5064120"/>
            <a:ext cx="284400" cy="292320"/>
          </a:xfrm>
          <a:prstGeom prst="rect">
            <a:avLst/>
          </a:prstGeom>
          <a:blipFill>
            <a:blip r:embed="rId2"/>
            <a:stretch>
              <a:fillRect/>
            </a:stretch>
          </a:blipFill>
          <a:ln>
            <a:noFill/>
          </a:ln>
        </p:spPr>
        <p:style>
          <a:lnRef idx="0"/>
          <a:fillRef idx="0"/>
          <a:effectRef idx="0"/>
          <a:fontRef idx="minor"/>
        </p:style>
      </p:sp>
      <p:sp>
        <p:nvSpPr>
          <p:cNvPr id="340" name="CustomShape 10"/>
          <p:cNvSpPr/>
          <p:nvPr/>
        </p:nvSpPr>
        <p:spPr>
          <a:xfrm>
            <a:off x="9453600" y="5072040"/>
            <a:ext cx="363600" cy="230400"/>
          </a:xfrm>
          <a:prstGeom prst="rect">
            <a:avLst/>
          </a:prstGeom>
          <a:blipFill>
            <a:blip r:embed="rId3"/>
            <a:stretch>
              <a:fillRect/>
            </a:stretch>
          </a:blipFill>
          <a:ln>
            <a:noFill/>
          </a:ln>
        </p:spPr>
        <p:style>
          <a:lnRef idx="0"/>
          <a:fillRef idx="0"/>
          <a:effectRef idx="0"/>
          <a:fontRef idx="minor"/>
        </p:style>
      </p:sp>
      <p:sp>
        <p:nvSpPr>
          <p:cNvPr id="341" name="CustomShape 11"/>
          <p:cNvSpPr/>
          <p:nvPr/>
        </p:nvSpPr>
        <p:spPr>
          <a:xfrm>
            <a:off x="3452760" y="2714760"/>
            <a:ext cx="6285240" cy="427320"/>
          </a:xfrm>
          <a:custGeom>
            <a:avLst/>
            <a:gdLst/>
            <a:ahLst/>
            <a:rect l="l" t="t" r="r" b="b"/>
            <a:pathLst>
              <a:path w="6286500" h="428625">
                <a:moveTo>
                  <a:pt x="0" y="428625"/>
                </a:moveTo>
                <a:lnTo>
                  <a:pt x="6286500" y="428625"/>
                </a:lnTo>
                <a:lnTo>
                  <a:pt x="6286500" y="0"/>
                </a:lnTo>
                <a:lnTo>
                  <a:pt x="0" y="0"/>
                </a:lnTo>
                <a:lnTo>
                  <a:pt x="0" y="428625"/>
                </a:lnTo>
                <a:close/>
              </a:path>
            </a:pathLst>
          </a:custGeom>
          <a:noFill/>
          <a:ln w="57240">
            <a:solidFill>
              <a:srgbClr val="00afef"/>
            </a:solidFill>
            <a:round/>
          </a:ln>
        </p:spPr>
        <p:style>
          <a:lnRef idx="0"/>
          <a:fillRef idx="0"/>
          <a:effectRef idx="0"/>
          <a:fontRef idx="minor"/>
        </p:style>
      </p:sp>
      <p:sp>
        <p:nvSpPr>
          <p:cNvPr id="342" name="CustomShape 12"/>
          <p:cNvSpPr/>
          <p:nvPr/>
        </p:nvSpPr>
        <p:spPr>
          <a:xfrm>
            <a:off x="122400" y="188640"/>
            <a:ext cx="400248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2-1.</a:t>
            </a:r>
            <a:r>
              <a:rPr b="0" lang="en-US" sz="1800" spc="-1" strike="noStrike">
                <a:solidFill>
                  <a:srgbClr val="000000"/>
                </a:solidFill>
                <a:uFill>
                  <a:solidFill>
                    <a:srgbClr val="ffffff"/>
                  </a:solidFill>
                </a:uFill>
                <a:latin typeface="Arial"/>
                <a:ea typeface="DejaVu Sans"/>
              </a:rPr>
              <a:t>業者補助資料登錄</a:t>
            </a:r>
            <a:endParaRPr b="0" lang="en-US" sz="1800" spc="-1" strike="noStrike">
              <a:solidFill>
                <a:srgbClr val="000000"/>
              </a:solidFill>
              <a:uFill>
                <a:solidFill>
                  <a:srgbClr val="ffffff"/>
                </a:solidFill>
              </a:uFill>
              <a:latin typeface="Arial"/>
            </a:endParaRPr>
          </a:p>
        </p:txBody>
      </p:sp>
    </p:spTree>
  </p:cSld>
  <p:timing>
    <p:tnLst>
      <p:par>
        <p:cTn id="41" dur="indefinite" restart="never" nodeType="tmRoot">
          <p:childTnLst>
            <p:seq>
              <p:cTn id="42" nodeType="mainSeq"/>
              <p:prevCondLst>
                <p:cond delay="0" evt="onPrev">
                  <p:tgtEl>
                    <p:sldTgt/>
                  </p:tgtEl>
                </p:cond>
              </p:prevCondLst>
              <p:nextCondLst>
                <p:cond delay="0" evt="onNext">
                  <p:tgtEl>
                    <p:sldTgt/>
                  </p:tgtEl>
                </p:cond>
              </p:nextCondLst>
            </p:seq>
          </p:childTnLst>
        </p:cTn>
      </p:par>
    </p:tnLst>
  </p:timing>
</p:sld>
</file>

<file path=ppt/slides/slide2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3" name="CustomShape 1"/>
          <p:cNvSpPr/>
          <p:nvPr/>
        </p:nvSpPr>
        <p:spPr>
          <a:xfrm>
            <a:off x="212040" y="260640"/>
            <a:ext cx="400248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2-1 </a:t>
            </a:r>
            <a:r>
              <a:rPr b="0" lang="en-US" sz="1800" spc="-1" strike="noStrike">
                <a:solidFill>
                  <a:srgbClr val="000000"/>
                </a:solidFill>
                <a:uFill>
                  <a:solidFill>
                    <a:srgbClr val="ffffff"/>
                  </a:solidFill>
                </a:uFill>
                <a:latin typeface="Arial"/>
                <a:ea typeface="DejaVu Sans"/>
              </a:rPr>
              <a:t>業者補助資料登錄</a:t>
            </a:r>
            <a:endParaRPr b="0" lang="en-US" sz="1800" spc="-1" strike="noStrike">
              <a:solidFill>
                <a:srgbClr val="000000"/>
              </a:solidFill>
              <a:uFill>
                <a:solidFill>
                  <a:srgbClr val="ffffff"/>
                </a:solidFill>
              </a:uFill>
              <a:latin typeface="Arial"/>
            </a:endParaRPr>
          </a:p>
        </p:txBody>
      </p:sp>
      <p:pic>
        <p:nvPicPr>
          <p:cNvPr id="344" name="Picture 2" descr=""/>
          <p:cNvPicPr/>
          <p:nvPr/>
        </p:nvPicPr>
        <p:blipFill>
          <a:blip r:embed="rId1"/>
          <a:stretch/>
        </p:blipFill>
        <p:spPr>
          <a:xfrm>
            <a:off x="335520" y="630000"/>
            <a:ext cx="11592360" cy="5810040"/>
          </a:xfrm>
          <a:prstGeom prst="rect">
            <a:avLst/>
          </a:prstGeom>
          <a:ln>
            <a:noFill/>
          </a:ln>
        </p:spPr>
      </p:pic>
    </p:spTree>
  </p:cSld>
  <p:timing>
    <p:tnLst>
      <p:par>
        <p:cTn id="43" dur="indefinite" restart="never" nodeType="tmRoot">
          <p:childTnLst>
            <p:seq>
              <p:cTn id="44" nodeType="mainSeq"/>
              <p:prevCondLst>
                <p:cond delay="0" evt="onPrev">
                  <p:tgtEl>
                    <p:sldTgt/>
                  </p:tgtEl>
                </p:cond>
              </p:prevCondLst>
              <p:nextCondLst>
                <p:cond delay="0" evt="onNext">
                  <p:tgtEl>
                    <p:sldTgt/>
                  </p:tgtEl>
                </p:cond>
              </p:nextCondLst>
            </p:seq>
          </p:childTnLst>
        </p:cTn>
      </p:par>
    </p:tnLst>
  </p:timing>
</p:sld>
</file>

<file path=ppt/slides/slide2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45" name="Picture 2" descr=""/>
          <p:cNvPicPr/>
          <p:nvPr/>
        </p:nvPicPr>
        <p:blipFill>
          <a:blip r:embed="rId1"/>
          <a:stretch/>
        </p:blipFill>
        <p:spPr>
          <a:xfrm>
            <a:off x="2999520" y="44640"/>
            <a:ext cx="6263640" cy="6596280"/>
          </a:xfrm>
          <a:prstGeom prst="rect">
            <a:avLst/>
          </a:prstGeom>
          <a:ln>
            <a:noFill/>
          </a:ln>
        </p:spPr>
      </p:pic>
      <p:sp>
        <p:nvSpPr>
          <p:cNvPr id="346" name="CustomShape 1"/>
          <p:cNvSpPr/>
          <p:nvPr/>
        </p:nvSpPr>
        <p:spPr>
          <a:xfrm>
            <a:off x="199800" y="260640"/>
            <a:ext cx="155196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列印資料明細</a:t>
            </a:r>
            <a:endParaRPr b="0" lang="en-US" sz="1800" spc="-1" strike="noStrike">
              <a:solidFill>
                <a:srgbClr val="000000"/>
              </a:solidFill>
              <a:uFill>
                <a:solidFill>
                  <a:srgbClr val="ffffff"/>
                </a:solidFill>
              </a:uFill>
              <a:latin typeface="Arial"/>
            </a:endParaRPr>
          </a:p>
        </p:txBody>
      </p:sp>
    </p:spTree>
  </p:cSld>
  <p:timing>
    <p:tnLst>
      <p:par>
        <p:cTn id="45" dur="indefinite" restart="never" nodeType="tmRoot">
          <p:childTnLst>
            <p:seq>
              <p:cTn id="46" nodeType="mainSeq"/>
              <p:prevCondLst>
                <p:cond delay="0" evt="onPrev">
                  <p:tgtEl>
                    <p:sldTgt/>
                  </p:tgtEl>
                </p:cond>
              </p:prevCondLst>
              <p:nextCondLst>
                <p:cond delay="0" evt="onNext">
                  <p:tgtEl>
                    <p:sldTgt/>
                  </p:tgtEl>
                </p:cond>
              </p:nextCondLst>
            </p:seq>
          </p:childTnLst>
        </p:cTn>
      </p:par>
    </p:tnLst>
  </p:timing>
</p:sld>
</file>

<file path=ppt/slides/slide2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7" name="CustomShape 1"/>
          <p:cNvSpPr/>
          <p:nvPr/>
        </p:nvSpPr>
        <p:spPr>
          <a:xfrm>
            <a:off x="479520" y="222480"/>
            <a:ext cx="1943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列印案件總表</a:t>
            </a:r>
            <a:endParaRPr b="0" lang="en-US" sz="1800" spc="-1" strike="noStrike">
              <a:solidFill>
                <a:srgbClr val="000000"/>
              </a:solidFill>
              <a:uFill>
                <a:solidFill>
                  <a:srgbClr val="ffffff"/>
                </a:solidFill>
              </a:uFill>
              <a:latin typeface="Arial"/>
            </a:endParaRPr>
          </a:p>
        </p:txBody>
      </p:sp>
      <p:pic>
        <p:nvPicPr>
          <p:cNvPr id="348" name="Picture 2" descr=""/>
          <p:cNvPicPr/>
          <p:nvPr/>
        </p:nvPicPr>
        <p:blipFill>
          <a:blip r:embed="rId1"/>
          <a:stretch/>
        </p:blipFill>
        <p:spPr>
          <a:xfrm>
            <a:off x="3143520" y="116640"/>
            <a:ext cx="6119640" cy="6634440"/>
          </a:xfrm>
          <a:prstGeom prst="rect">
            <a:avLst/>
          </a:prstGeom>
          <a:ln>
            <a:noFill/>
          </a:ln>
        </p:spPr>
      </p:pic>
    </p:spTree>
  </p:cSld>
  <p:timing>
    <p:tnLst>
      <p:par>
        <p:cTn id="47" dur="indefinite" restart="never" nodeType="tmRoot">
          <p:childTnLst>
            <p:seq>
              <p:cTn id="48" nodeType="mainSeq"/>
              <p:prevCondLst>
                <p:cond delay="0" evt="onPrev">
                  <p:tgtEl>
                    <p:sldTgt/>
                  </p:tgtEl>
                </p:cond>
              </p:prevCondLst>
              <p:nextCondLst>
                <p:cond delay="0" evt="onNext">
                  <p:tgtEl>
                    <p:sldTgt/>
                  </p:tgtEl>
                </p:cond>
              </p:nextCondLst>
            </p:seq>
          </p:childTnLst>
        </p:cTn>
      </p:par>
    </p:tnLst>
  </p:timing>
</p:sld>
</file>

<file path=ppt/slides/slide2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49" name="CustomShape 1"/>
          <p:cNvSpPr/>
          <p:nvPr/>
        </p:nvSpPr>
        <p:spPr>
          <a:xfrm>
            <a:off x="490320" y="928800"/>
            <a:ext cx="1356120" cy="3939120"/>
          </a:xfrm>
          <a:custGeom>
            <a:avLst/>
            <a:gdLst/>
            <a:ahLst/>
            <a:rect l="l" t="t" r="r" b="b"/>
            <a:pathLst>
              <a:path w="1357630" h="4429760">
                <a:moveTo>
                  <a:pt x="0" y="1107313"/>
                </a:moveTo>
                <a:lnTo>
                  <a:pt x="678662" y="1107313"/>
                </a:lnTo>
                <a:lnTo>
                  <a:pt x="678662" y="0"/>
                </a:lnTo>
                <a:lnTo>
                  <a:pt x="1357287" y="2214626"/>
                </a:lnTo>
                <a:lnTo>
                  <a:pt x="678662" y="4429252"/>
                </a:lnTo>
                <a:lnTo>
                  <a:pt x="678662" y="3321939"/>
                </a:lnTo>
                <a:lnTo>
                  <a:pt x="0" y="3321939"/>
                </a:lnTo>
                <a:lnTo>
                  <a:pt x="0" y="1107313"/>
                </a:lnTo>
                <a:close/>
              </a:path>
            </a:pathLst>
          </a:custGeom>
          <a:noFill/>
          <a:ln w="38160">
            <a:solidFill>
              <a:srgbClr val="385d89"/>
            </a:solidFill>
            <a:round/>
          </a:ln>
        </p:spPr>
        <p:style>
          <a:lnRef idx="0"/>
          <a:fillRef idx="0"/>
          <a:effectRef idx="0"/>
          <a:fontRef idx="minor"/>
        </p:style>
      </p:sp>
      <p:sp>
        <p:nvSpPr>
          <p:cNvPr id="350" name="CustomShape 2"/>
          <p:cNvSpPr/>
          <p:nvPr/>
        </p:nvSpPr>
        <p:spPr>
          <a:xfrm>
            <a:off x="556200" y="1829160"/>
            <a:ext cx="379440" cy="1717920"/>
          </a:xfrm>
          <a:prstGeom prst="rect">
            <a:avLst/>
          </a:prstGeom>
          <a:noFill/>
          <a:ln>
            <a:noFill/>
          </a:ln>
        </p:spPr>
        <p:style>
          <a:lnRef idx="0"/>
          <a:fillRef idx="0"/>
          <a:effectRef idx="0"/>
          <a:fontRef idx="minor"/>
        </p:style>
        <p:txBody>
          <a:bodyPr lIns="0" rIns="0" tIns="12240" bIns="0"/>
          <a:p>
            <a:pPr marL="12600" algn="just">
              <a:lnSpc>
                <a:spcPct val="100000"/>
              </a:lnSpc>
              <a:spcBef>
                <a:spcPts val="96"/>
              </a:spcBef>
            </a:pPr>
            <a:r>
              <a:rPr b="0" lang="en-US" sz="2800" spc="-1" strike="noStrike">
                <a:solidFill>
                  <a:srgbClr val="00afef"/>
                </a:solidFill>
                <a:uFill>
                  <a:solidFill>
                    <a:srgbClr val="ffffff"/>
                  </a:solidFill>
                </a:uFill>
                <a:latin typeface="Noto Sans CJK JP Regular"/>
                <a:ea typeface="DejaVu Sans"/>
              </a:rPr>
              <a:t>申 請 補 助</a:t>
            </a:r>
            <a:endParaRPr b="0" lang="en-US" sz="2800" spc="-1" strike="noStrike">
              <a:solidFill>
                <a:srgbClr val="000000"/>
              </a:solidFill>
              <a:uFill>
                <a:solidFill>
                  <a:srgbClr val="ffffff"/>
                </a:solidFill>
              </a:uFill>
              <a:latin typeface="Arial"/>
            </a:endParaRPr>
          </a:p>
        </p:txBody>
      </p:sp>
      <p:sp>
        <p:nvSpPr>
          <p:cNvPr id="351" name="CustomShape 3"/>
          <p:cNvSpPr/>
          <p:nvPr/>
        </p:nvSpPr>
        <p:spPr>
          <a:xfrm>
            <a:off x="19080" y="123840"/>
            <a:ext cx="386388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3. </a:t>
            </a:r>
            <a:r>
              <a:rPr b="0" lang="en-US" sz="1800" spc="-1" strike="noStrike">
                <a:solidFill>
                  <a:srgbClr val="000000"/>
                </a:solidFill>
                <a:uFill>
                  <a:solidFill>
                    <a:srgbClr val="ffffff"/>
                  </a:solidFill>
                </a:uFill>
                <a:latin typeface="Arial"/>
                <a:ea typeface="DejaVu Sans"/>
              </a:rPr>
              <a:t>業者補助案件申請</a:t>
            </a:r>
            <a:endParaRPr b="0" lang="en-US" sz="1800" spc="-1" strike="noStrike">
              <a:solidFill>
                <a:srgbClr val="000000"/>
              </a:solidFill>
              <a:uFill>
                <a:solidFill>
                  <a:srgbClr val="ffffff"/>
                </a:solidFill>
              </a:uFill>
              <a:latin typeface="Arial"/>
            </a:endParaRPr>
          </a:p>
        </p:txBody>
      </p:sp>
      <p:pic>
        <p:nvPicPr>
          <p:cNvPr id="352" name="Picture 3" descr=""/>
          <p:cNvPicPr/>
          <p:nvPr/>
        </p:nvPicPr>
        <p:blipFill>
          <a:blip r:embed="rId1"/>
          <a:srcRect l="0" t="0" r="0" b="3092"/>
          <a:stretch/>
        </p:blipFill>
        <p:spPr>
          <a:xfrm>
            <a:off x="1887840" y="784800"/>
            <a:ext cx="9968040" cy="5667480"/>
          </a:xfrm>
          <a:prstGeom prst="rect">
            <a:avLst/>
          </a:prstGeom>
          <a:ln>
            <a:noFill/>
          </a:ln>
        </p:spPr>
      </p:pic>
    </p:spTree>
  </p:cSld>
  <p:timing>
    <p:tnLst>
      <p:par>
        <p:cTn id="49" dur="indefinite" restart="never" nodeType="tmRoot">
          <p:childTnLst>
            <p:seq>
              <p:cTn id="50" nodeType="mainSeq"/>
              <p:prevCondLst>
                <p:cond delay="0" evt="onPrev">
                  <p:tgtEl>
                    <p:sldTgt/>
                  </p:tgtEl>
                </p:cond>
              </p:prevCondLst>
              <p:nextCondLst>
                <p:cond delay="0" evt="onNext">
                  <p:tgtEl>
                    <p:sldTgt/>
                  </p:tgtEl>
                </p:cond>
              </p:nextCondLst>
            </p:seq>
          </p:childTnLst>
        </p:cTn>
      </p:par>
    </p:tnLst>
  </p:timing>
</p:sld>
</file>

<file path=ppt/slides/slide2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53" name="CustomShape 1"/>
          <p:cNvSpPr/>
          <p:nvPr/>
        </p:nvSpPr>
        <p:spPr>
          <a:xfrm>
            <a:off x="1617840" y="789840"/>
            <a:ext cx="9147600" cy="5487480"/>
          </a:xfrm>
          <a:prstGeom prst="rect">
            <a:avLst/>
          </a:prstGeom>
          <a:blipFill>
            <a:blip r:embed="rId1"/>
            <a:stretch>
              <a:fillRect/>
            </a:stretch>
          </a:blipFill>
          <a:ln>
            <a:noFill/>
          </a:ln>
        </p:spPr>
        <p:style>
          <a:lnRef idx="0"/>
          <a:fillRef idx="0"/>
          <a:effectRef idx="0"/>
          <a:fontRef idx="minor"/>
        </p:style>
      </p:sp>
      <p:sp>
        <p:nvSpPr>
          <p:cNvPr id="354" name="CustomShape 2"/>
          <p:cNvSpPr/>
          <p:nvPr/>
        </p:nvSpPr>
        <p:spPr>
          <a:xfrm>
            <a:off x="1612800" y="784800"/>
            <a:ext cx="9157680" cy="5497560"/>
          </a:xfrm>
          <a:custGeom>
            <a:avLst/>
            <a:gdLst/>
            <a:ahLst/>
            <a:rect l="l" t="t" r="r" b="b"/>
            <a:pathLst>
              <a:path w="9159240" h="5499100">
                <a:moveTo>
                  <a:pt x="0" y="5499100"/>
                </a:moveTo>
                <a:lnTo>
                  <a:pt x="9159240" y="5499100"/>
                </a:lnTo>
                <a:lnTo>
                  <a:pt x="9159240" y="0"/>
                </a:lnTo>
                <a:lnTo>
                  <a:pt x="0" y="0"/>
                </a:lnTo>
                <a:lnTo>
                  <a:pt x="0" y="5499100"/>
                </a:lnTo>
                <a:close/>
              </a:path>
            </a:pathLst>
          </a:custGeom>
          <a:noFill/>
          <a:ln w="12600">
            <a:noFill/>
          </a:ln>
        </p:spPr>
        <p:style>
          <a:lnRef idx="0"/>
          <a:fillRef idx="0"/>
          <a:effectRef idx="0"/>
          <a:fontRef idx="minor"/>
        </p:style>
      </p:sp>
      <p:sp>
        <p:nvSpPr>
          <p:cNvPr id="355" name="CustomShape 3"/>
          <p:cNvSpPr/>
          <p:nvPr/>
        </p:nvSpPr>
        <p:spPr>
          <a:xfrm>
            <a:off x="3733920" y="2514600"/>
            <a:ext cx="1065240" cy="2970360"/>
          </a:xfrm>
          <a:custGeom>
            <a:avLst/>
            <a:gdLst/>
            <a:ahLst/>
            <a:rect l="l" t="t" r="r" b="b"/>
            <a:pathLst>
              <a:path w="1066800" h="2971800">
                <a:moveTo>
                  <a:pt x="0" y="1485900"/>
                </a:moveTo>
                <a:lnTo>
                  <a:pt x="548" y="1417881"/>
                </a:lnTo>
                <a:lnTo>
                  <a:pt x="2179" y="1350647"/>
                </a:lnTo>
                <a:lnTo>
                  <a:pt x="4868" y="1284265"/>
                </a:lnTo>
                <a:lnTo>
                  <a:pt x="8592" y="1218798"/>
                </a:lnTo>
                <a:lnTo>
                  <a:pt x="13327" y="1154314"/>
                </a:lnTo>
                <a:lnTo>
                  <a:pt x="19050" y="1090877"/>
                </a:lnTo>
                <a:lnTo>
                  <a:pt x="25737" y="1028553"/>
                </a:lnTo>
                <a:lnTo>
                  <a:pt x="33364" y="967407"/>
                </a:lnTo>
                <a:lnTo>
                  <a:pt x="41910" y="907506"/>
                </a:lnTo>
                <a:lnTo>
                  <a:pt x="51348" y="848914"/>
                </a:lnTo>
                <a:lnTo>
                  <a:pt x="61657" y="791698"/>
                </a:lnTo>
                <a:lnTo>
                  <a:pt x="72813" y="735922"/>
                </a:lnTo>
                <a:lnTo>
                  <a:pt x="84792" y="681653"/>
                </a:lnTo>
                <a:lnTo>
                  <a:pt x="97570" y="628956"/>
                </a:lnTo>
                <a:lnTo>
                  <a:pt x="111125" y="577896"/>
                </a:lnTo>
                <a:lnTo>
                  <a:pt x="125432" y="528539"/>
                </a:lnTo>
                <a:lnTo>
                  <a:pt x="140468" y="480951"/>
                </a:lnTo>
                <a:lnTo>
                  <a:pt x="156210" y="435197"/>
                </a:lnTo>
                <a:lnTo>
                  <a:pt x="172633" y="391342"/>
                </a:lnTo>
                <a:lnTo>
                  <a:pt x="189716" y="349453"/>
                </a:lnTo>
                <a:lnTo>
                  <a:pt x="207433" y="309595"/>
                </a:lnTo>
                <a:lnTo>
                  <a:pt x="225762" y="271833"/>
                </a:lnTo>
                <a:lnTo>
                  <a:pt x="244678" y="236233"/>
                </a:lnTo>
                <a:lnTo>
                  <a:pt x="264160" y="202861"/>
                </a:lnTo>
                <a:lnTo>
                  <a:pt x="304721" y="143061"/>
                </a:lnTo>
                <a:lnTo>
                  <a:pt x="347258" y="92957"/>
                </a:lnTo>
                <a:lnTo>
                  <a:pt x="391583" y="53075"/>
                </a:lnTo>
                <a:lnTo>
                  <a:pt x="437507" y="23938"/>
                </a:lnTo>
                <a:lnTo>
                  <a:pt x="484842" y="6072"/>
                </a:lnTo>
                <a:lnTo>
                  <a:pt x="533400" y="0"/>
                </a:lnTo>
                <a:lnTo>
                  <a:pt x="557820" y="1528"/>
                </a:lnTo>
                <a:lnTo>
                  <a:pt x="581957" y="6072"/>
                </a:lnTo>
                <a:lnTo>
                  <a:pt x="629292" y="23938"/>
                </a:lnTo>
                <a:lnTo>
                  <a:pt x="675216" y="53075"/>
                </a:lnTo>
                <a:lnTo>
                  <a:pt x="719541" y="92957"/>
                </a:lnTo>
                <a:lnTo>
                  <a:pt x="762078" y="143061"/>
                </a:lnTo>
                <a:lnTo>
                  <a:pt x="802639" y="202861"/>
                </a:lnTo>
                <a:lnTo>
                  <a:pt x="822121" y="236233"/>
                </a:lnTo>
                <a:lnTo>
                  <a:pt x="841037" y="271833"/>
                </a:lnTo>
                <a:lnTo>
                  <a:pt x="859366" y="309595"/>
                </a:lnTo>
                <a:lnTo>
                  <a:pt x="877083" y="349453"/>
                </a:lnTo>
                <a:lnTo>
                  <a:pt x="894166" y="391342"/>
                </a:lnTo>
                <a:lnTo>
                  <a:pt x="910589" y="435197"/>
                </a:lnTo>
                <a:lnTo>
                  <a:pt x="926331" y="480951"/>
                </a:lnTo>
                <a:lnTo>
                  <a:pt x="941367" y="528539"/>
                </a:lnTo>
                <a:lnTo>
                  <a:pt x="955675" y="577896"/>
                </a:lnTo>
                <a:lnTo>
                  <a:pt x="969229" y="628956"/>
                </a:lnTo>
                <a:lnTo>
                  <a:pt x="982007" y="681653"/>
                </a:lnTo>
                <a:lnTo>
                  <a:pt x="993986" y="735922"/>
                </a:lnTo>
                <a:lnTo>
                  <a:pt x="1005142" y="791698"/>
                </a:lnTo>
                <a:lnTo>
                  <a:pt x="1015451" y="848914"/>
                </a:lnTo>
                <a:lnTo>
                  <a:pt x="1024890" y="907506"/>
                </a:lnTo>
                <a:lnTo>
                  <a:pt x="1033435" y="967407"/>
                </a:lnTo>
                <a:lnTo>
                  <a:pt x="1041062" y="1028553"/>
                </a:lnTo>
                <a:lnTo>
                  <a:pt x="1047750" y="1090877"/>
                </a:lnTo>
                <a:lnTo>
                  <a:pt x="1053472" y="1154314"/>
                </a:lnTo>
                <a:lnTo>
                  <a:pt x="1058207" y="1218798"/>
                </a:lnTo>
                <a:lnTo>
                  <a:pt x="1061931" y="1284265"/>
                </a:lnTo>
                <a:lnTo>
                  <a:pt x="1064620" y="1350647"/>
                </a:lnTo>
                <a:lnTo>
                  <a:pt x="1066251" y="1417881"/>
                </a:lnTo>
                <a:lnTo>
                  <a:pt x="1066800" y="1485900"/>
                </a:lnTo>
                <a:lnTo>
                  <a:pt x="1066251" y="1553918"/>
                </a:lnTo>
                <a:lnTo>
                  <a:pt x="1064620" y="1621152"/>
                </a:lnTo>
                <a:lnTo>
                  <a:pt x="1061931" y="1687534"/>
                </a:lnTo>
                <a:lnTo>
                  <a:pt x="1058207" y="1753001"/>
                </a:lnTo>
                <a:lnTo>
                  <a:pt x="1053472" y="1817485"/>
                </a:lnTo>
                <a:lnTo>
                  <a:pt x="1047750" y="1880922"/>
                </a:lnTo>
                <a:lnTo>
                  <a:pt x="1041062" y="1943246"/>
                </a:lnTo>
                <a:lnTo>
                  <a:pt x="1033435" y="2004392"/>
                </a:lnTo>
                <a:lnTo>
                  <a:pt x="1024889" y="2064293"/>
                </a:lnTo>
                <a:lnTo>
                  <a:pt x="1015451" y="2122885"/>
                </a:lnTo>
                <a:lnTo>
                  <a:pt x="1005142" y="2180101"/>
                </a:lnTo>
                <a:lnTo>
                  <a:pt x="993986" y="2235877"/>
                </a:lnTo>
                <a:lnTo>
                  <a:pt x="982007" y="2290146"/>
                </a:lnTo>
                <a:lnTo>
                  <a:pt x="969229" y="2342843"/>
                </a:lnTo>
                <a:lnTo>
                  <a:pt x="955674" y="2393903"/>
                </a:lnTo>
                <a:lnTo>
                  <a:pt x="941367" y="2443260"/>
                </a:lnTo>
                <a:lnTo>
                  <a:pt x="926331" y="2490848"/>
                </a:lnTo>
                <a:lnTo>
                  <a:pt x="910589" y="2536602"/>
                </a:lnTo>
                <a:lnTo>
                  <a:pt x="894166" y="2580457"/>
                </a:lnTo>
                <a:lnTo>
                  <a:pt x="877083" y="2622346"/>
                </a:lnTo>
                <a:lnTo>
                  <a:pt x="859366" y="2662204"/>
                </a:lnTo>
                <a:lnTo>
                  <a:pt x="841037" y="2699966"/>
                </a:lnTo>
                <a:lnTo>
                  <a:pt x="822121" y="2735566"/>
                </a:lnTo>
                <a:lnTo>
                  <a:pt x="802639" y="2768938"/>
                </a:lnTo>
                <a:lnTo>
                  <a:pt x="762078" y="2828738"/>
                </a:lnTo>
                <a:lnTo>
                  <a:pt x="719541" y="2878842"/>
                </a:lnTo>
                <a:lnTo>
                  <a:pt x="675216" y="2918724"/>
                </a:lnTo>
                <a:lnTo>
                  <a:pt x="629292" y="2947861"/>
                </a:lnTo>
                <a:lnTo>
                  <a:pt x="581957" y="2965727"/>
                </a:lnTo>
                <a:lnTo>
                  <a:pt x="533400" y="2971800"/>
                </a:lnTo>
                <a:lnTo>
                  <a:pt x="508979" y="2970271"/>
                </a:lnTo>
                <a:lnTo>
                  <a:pt x="484842" y="2965727"/>
                </a:lnTo>
                <a:lnTo>
                  <a:pt x="437507" y="2947861"/>
                </a:lnTo>
                <a:lnTo>
                  <a:pt x="391583" y="2918724"/>
                </a:lnTo>
                <a:lnTo>
                  <a:pt x="347258" y="2878842"/>
                </a:lnTo>
                <a:lnTo>
                  <a:pt x="304721" y="2828738"/>
                </a:lnTo>
                <a:lnTo>
                  <a:pt x="264160" y="2768938"/>
                </a:lnTo>
                <a:lnTo>
                  <a:pt x="244678" y="2735566"/>
                </a:lnTo>
                <a:lnTo>
                  <a:pt x="225762" y="2699966"/>
                </a:lnTo>
                <a:lnTo>
                  <a:pt x="207433" y="2662204"/>
                </a:lnTo>
                <a:lnTo>
                  <a:pt x="189716" y="2622346"/>
                </a:lnTo>
                <a:lnTo>
                  <a:pt x="172633" y="2580457"/>
                </a:lnTo>
                <a:lnTo>
                  <a:pt x="156210" y="2536602"/>
                </a:lnTo>
                <a:lnTo>
                  <a:pt x="140468" y="2490848"/>
                </a:lnTo>
                <a:lnTo>
                  <a:pt x="125432" y="2443260"/>
                </a:lnTo>
                <a:lnTo>
                  <a:pt x="111125" y="2393903"/>
                </a:lnTo>
                <a:lnTo>
                  <a:pt x="97570" y="2342843"/>
                </a:lnTo>
                <a:lnTo>
                  <a:pt x="84792" y="2290146"/>
                </a:lnTo>
                <a:lnTo>
                  <a:pt x="72813" y="2235877"/>
                </a:lnTo>
                <a:lnTo>
                  <a:pt x="61657" y="2180101"/>
                </a:lnTo>
                <a:lnTo>
                  <a:pt x="51348" y="2122885"/>
                </a:lnTo>
                <a:lnTo>
                  <a:pt x="41909" y="2064293"/>
                </a:lnTo>
                <a:lnTo>
                  <a:pt x="33364" y="2004392"/>
                </a:lnTo>
                <a:lnTo>
                  <a:pt x="25737" y="1943246"/>
                </a:lnTo>
                <a:lnTo>
                  <a:pt x="19049" y="1880922"/>
                </a:lnTo>
                <a:lnTo>
                  <a:pt x="13327" y="1817485"/>
                </a:lnTo>
                <a:lnTo>
                  <a:pt x="8592" y="1753001"/>
                </a:lnTo>
                <a:lnTo>
                  <a:pt x="4868" y="1687534"/>
                </a:lnTo>
                <a:lnTo>
                  <a:pt x="2179" y="1621152"/>
                </a:lnTo>
                <a:lnTo>
                  <a:pt x="548" y="1553918"/>
                </a:lnTo>
                <a:lnTo>
                  <a:pt x="0" y="1485900"/>
                </a:lnTo>
                <a:close/>
              </a:path>
            </a:pathLst>
          </a:custGeom>
          <a:noFill/>
          <a:ln w="57240">
            <a:solidFill>
              <a:srgbClr val="ff0000"/>
            </a:solidFill>
            <a:round/>
          </a:ln>
        </p:spPr>
        <p:style>
          <a:lnRef idx="0"/>
          <a:fillRef idx="0"/>
          <a:effectRef idx="0"/>
          <a:fontRef idx="minor"/>
        </p:style>
      </p:sp>
      <p:sp>
        <p:nvSpPr>
          <p:cNvPr id="356" name="CustomShape 4"/>
          <p:cNvSpPr/>
          <p:nvPr/>
        </p:nvSpPr>
        <p:spPr>
          <a:xfrm>
            <a:off x="3462840" y="5514480"/>
            <a:ext cx="20466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0000"/>
                </a:solidFill>
                <a:uFill>
                  <a:solidFill>
                    <a:srgbClr val="ffffff"/>
                  </a:solidFill>
                </a:uFill>
                <a:latin typeface="Noto Sans CJK JP Regular"/>
                <a:ea typeface="DejaVu Sans"/>
              </a:rPr>
              <a:t>1.</a:t>
            </a:r>
            <a:r>
              <a:rPr b="0" lang="en-US" sz="1800" spc="-1" strike="noStrike">
                <a:solidFill>
                  <a:srgbClr val="ff0000"/>
                </a:solidFill>
                <a:uFill>
                  <a:solidFill>
                    <a:srgbClr val="ffffff"/>
                  </a:solidFill>
                </a:uFill>
                <a:latin typeface="Noto Sans CJK JP Regular"/>
                <a:ea typeface="DejaVu Sans"/>
              </a:rPr>
              <a:t>勾選要申請的編號</a:t>
            </a:r>
            <a:endParaRPr b="0" lang="en-US" sz="1800" spc="-1" strike="noStrike">
              <a:solidFill>
                <a:srgbClr val="000000"/>
              </a:solidFill>
              <a:uFill>
                <a:solidFill>
                  <a:srgbClr val="ffffff"/>
                </a:solidFill>
              </a:uFill>
              <a:latin typeface="Arial"/>
            </a:endParaRPr>
          </a:p>
        </p:txBody>
      </p:sp>
      <p:sp>
        <p:nvSpPr>
          <p:cNvPr id="357" name="CustomShape 5"/>
          <p:cNvSpPr/>
          <p:nvPr/>
        </p:nvSpPr>
        <p:spPr>
          <a:xfrm>
            <a:off x="8452080" y="5438520"/>
            <a:ext cx="113220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1" strike="noStrike">
                <a:solidFill>
                  <a:srgbClr val="ff0000"/>
                </a:solidFill>
                <a:uFill>
                  <a:solidFill>
                    <a:srgbClr val="ffffff"/>
                  </a:solidFill>
                </a:uFill>
                <a:latin typeface="Noto Sans CJK JP Regular"/>
                <a:ea typeface="DejaVu Sans"/>
              </a:rPr>
              <a:t>2</a:t>
            </a:r>
            <a:r>
              <a:rPr b="0" lang="en-US" sz="1800" spc="-1" strike="noStrike">
                <a:solidFill>
                  <a:srgbClr val="ff0000"/>
                </a:solidFill>
                <a:uFill>
                  <a:solidFill>
                    <a:srgbClr val="ffffff"/>
                  </a:solidFill>
                </a:uFill>
                <a:latin typeface="Noto Sans CJK JP Regular"/>
                <a:ea typeface="DejaVu Sans"/>
              </a:rPr>
              <a:t>.</a:t>
            </a:r>
            <a:r>
              <a:rPr b="0" lang="en-US" sz="1800" spc="-1" strike="noStrike">
                <a:solidFill>
                  <a:srgbClr val="ff0000"/>
                </a:solidFill>
                <a:uFill>
                  <a:solidFill>
                    <a:srgbClr val="ffffff"/>
                  </a:solidFill>
                </a:uFill>
                <a:latin typeface="Noto Sans CJK JP Regular"/>
                <a:ea typeface="DejaVu Sans"/>
              </a:rPr>
              <a:t>確認送出</a:t>
            </a:r>
            <a:endParaRPr b="0" lang="en-US" sz="1800" spc="-1" strike="noStrike">
              <a:solidFill>
                <a:srgbClr val="000000"/>
              </a:solidFill>
              <a:uFill>
                <a:solidFill>
                  <a:srgbClr val="ffffff"/>
                </a:solidFill>
              </a:uFill>
              <a:latin typeface="Arial"/>
            </a:endParaRPr>
          </a:p>
        </p:txBody>
      </p:sp>
      <p:sp>
        <p:nvSpPr>
          <p:cNvPr id="358" name="CustomShape 6"/>
          <p:cNvSpPr/>
          <p:nvPr/>
        </p:nvSpPr>
        <p:spPr>
          <a:xfrm>
            <a:off x="8077320" y="5798520"/>
            <a:ext cx="1217880" cy="484200"/>
          </a:xfrm>
          <a:custGeom>
            <a:avLst/>
            <a:gdLst/>
            <a:ahLst/>
            <a:rect l="l" t="t" r="r" b="b"/>
            <a:pathLst>
              <a:path w="1219200" h="485775">
                <a:moveTo>
                  <a:pt x="0" y="242696"/>
                </a:moveTo>
                <a:lnTo>
                  <a:pt x="14060" y="190633"/>
                </a:lnTo>
                <a:lnTo>
                  <a:pt x="54257" y="142460"/>
                </a:lnTo>
                <a:lnTo>
                  <a:pt x="117616" y="99364"/>
                </a:lnTo>
                <a:lnTo>
                  <a:pt x="157051" y="80089"/>
                </a:lnTo>
                <a:lnTo>
                  <a:pt x="201162" y="62527"/>
                </a:lnTo>
                <a:lnTo>
                  <a:pt x="249576" y="46827"/>
                </a:lnTo>
                <a:lnTo>
                  <a:pt x="301921" y="33135"/>
                </a:lnTo>
                <a:lnTo>
                  <a:pt x="357825" y="21601"/>
                </a:lnTo>
                <a:lnTo>
                  <a:pt x="416917" y="12373"/>
                </a:lnTo>
                <a:lnTo>
                  <a:pt x="478825" y="5597"/>
                </a:lnTo>
                <a:lnTo>
                  <a:pt x="543176" y="1424"/>
                </a:lnTo>
                <a:lnTo>
                  <a:pt x="609600" y="0"/>
                </a:lnTo>
                <a:lnTo>
                  <a:pt x="676023" y="1424"/>
                </a:lnTo>
                <a:lnTo>
                  <a:pt x="740374" y="5597"/>
                </a:lnTo>
                <a:lnTo>
                  <a:pt x="802282" y="12373"/>
                </a:lnTo>
                <a:lnTo>
                  <a:pt x="861374" y="21601"/>
                </a:lnTo>
                <a:lnTo>
                  <a:pt x="917278" y="33135"/>
                </a:lnTo>
                <a:lnTo>
                  <a:pt x="969623" y="46827"/>
                </a:lnTo>
                <a:lnTo>
                  <a:pt x="1018037" y="62527"/>
                </a:lnTo>
                <a:lnTo>
                  <a:pt x="1062148" y="80089"/>
                </a:lnTo>
                <a:lnTo>
                  <a:pt x="1101583" y="99364"/>
                </a:lnTo>
                <a:lnTo>
                  <a:pt x="1135972" y="120204"/>
                </a:lnTo>
                <a:lnTo>
                  <a:pt x="1188122" y="165986"/>
                </a:lnTo>
                <a:lnTo>
                  <a:pt x="1215623" y="216252"/>
                </a:lnTo>
                <a:lnTo>
                  <a:pt x="1219200" y="242696"/>
                </a:lnTo>
                <a:lnTo>
                  <a:pt x="1215623" y="269140"/>
                </a:lnTo>
                <a:lnTo>
                  <a:pt x="1205139" y="294759"/>
                </a:lnTo>
                <a:lnTo>
                  <a:pt x="1164942" y="342930"/>
                </a:lnTo>
                <a:lnTo>
                  <a:pt x="1101583" y="386025"/>
                </a:lnTo>
                <a:lnTo>
                  <a:pt x="1062148" y="405298"/>
                </a:lnTo>
                <a:lnTo>
                  <a:pt x="1018037" y="422859"/>
                </a:lnTo>
                <a:lnTo>
                  <a:pt x="969623" y="438558"/>
                </a:lnTo>
                <a:lnTo>
                  <a:pt x="917278" y="452248"/>
                </a:lnTo>
                <a:lnTo>
                  <a:pt x="861374" y="463781"/>
                </a:lnTo>
                <a:lnTo>
                  <a:pt x="802282" y="473009"/>
                </a:lnTo>
                <a:lnTo>
                  <a:pt x="740374" y="479784"/>
                </a:lnTo>
                <a:lnTo>
                  <a:pt x="676023" y="483957"/>
                </a:lnTo>
                <a:lnTo>
                  <a:pt x="609600" y="485381"/>
                </a:lnTo>
                <a:lnTo>
                  <a:pt x="543176" y="483957"/>
                </a:lnTo>
                <a:lnTo>
                  <a:pt x="478825" y="479784"/>
                </a:lnTo>
                <a:lnTo>
                  <a:pt x="416917" y="473009"/>
                </a:lnTo>
                <a:lnTo>
                  <a:pt x="357825" y="463781"/>
                </a:lnTo>
                <a:lnTo>
                  <a:pt x="301921" y="452248"/>
                </a:lnTo>
                <a:lnTo>
                  <a:pt x="249576" y="438558"/>
                </a:lnTo>
                <a:lnTo>
                  <a:pt x="201162" y="422859"/>
                </a:lnTo>
                <a:lnTo>
                  <a:pt x="157051" y="405298"/>
                </a:lnTo>
                <a:lnTo>
                  <a:pt x="117616" y="386025"/>
                </a:lnTo>
                <a:lnTo>
                  <a:pt x="83227" y="365186"/>
                </a:lnTo>
                <a:lnTo>
                  <a:pt x="31077" y="319405"/>
                </a:lnTo>
                <a:lnTo>
                  <a:pt x="3576" y="269140"/>
                </a:lnTo>
                <a:lnTo>
                  <a:pt x="0" y="242696"/>
                </a:lnTo>
                <a:close/>
              </a:path>
            </a:pathLst>
          </a:custGeom>
          <a:noFill/>
          <a:ln w="57240">
            <a:solidFill>
              <a:srgbClr val="ff0000"/>
            </a:solidFill>
            <a:round/>
          </a:ln>
        </p:spPr>
        <p:style>
          <a:lnRef idx="0"/>
          <a:fillRef idx="0"/>
          <a:effectRef idx="0"/>
          <a:fontRef idx="minor"/>
        </p:style>
      </p:sp>
      <p:sp>
        <p:nvSpPr>
          <p:cNvPr id="359" name="CustomShape 7"/>
          <p:cNvSpPr/>
          <p:nvPr/>
        </p:nvSpPr>
        <p:spPr>
          <a:xfrm>
            <a:off x="0" y="123840"/>
            <a:ext cx="659880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3-1. </a:t>
            </a:r>
            <a:r>
              <a:rPr b="0" lang="en-US" sz="1800" spc="-1" strike="noStrike">
                <a:solidFill>
                  <a:srgbClr val="000000"/>
                </a:solidFill>
                <a:uFill>
                  <a:solidFill>
                    <a:srgbClr val="ffffff"/>
                  </a:solidFill>
                </a:uFill>
                <a:latin typeface="Arial"/>
                <a:ea typeface="DejaVu Sans"/>
              </a:rPr>
              <a:t>業者補助案件申請(郵寄各縣市政府)</a:t>
            </a:r>
            <a:endParaRPr b="0" lang="en-US" sz="1800" spc="-1" strike="noStrike">
              <a:solidFill>
                <a:srgbClr val="000000"/>
              </a:solidFill>
              <a:uFill>
                <a:solidFill>
                  <a:srgbClr val="ffffff"/>
                </a:solidFill>
              </a:uFill>
              <a:latin typeface="Arial"/>
            </a:endParaRPr>
          </a:p>
        </p:txBody>
      </p:sp>
    </p:spTree>
  </p:cSld>
  <p:timing>
    <p:tnLst>
      <p:par>
        <p:cTn id="51" dur="indefinite" restart="never" nodeType="tmRoot">
          <p:childTnLst>
            <p:seq>
              <p:cTn id="52" nodeType="mainSeq"/>
              <p:prevCondLst>
                <p:cond delay="0" evt="onPrev">
                  <p:tgtEl>
                    <p:sldTgt/>
                  </p:tgtEl>
                </p:cond>
              </p:prevCondLst>
              <p:nextCondLst>
                <p:cond delay="0" evt="onNext">
                  <p:tgtEl>
                    <p:sldTgt/>
                  </p:tgtEl>
                </p:cond>
              </p:nextCondLst>
            </p:seq>
          </p:childTnLst>
        </p:cTn>
      </p:par>
    </p:tnLst>
  </p:timing>
</p:sld>
</file>

<file path=ppt/slides/slide2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0" name="CustomShape 1"/>
          <p:cNvSpPr/>
          <p:nvPr/>
        </p:nvSpPr>
        <p:spPr>
          <a:xfrm>
            <a:off x="0" y="123840"/>
            <a:ext cx="659880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3-1. </a:t>
            </a:r>
            <a:r>
              <a:rPr b="0" lang="en-US" sz="1800" spc="-1" strike="noStrike">
                <a:solidFill>
                  <a:srgbClr val="000000"/>
                </a:solidFill>
                <a:uFill>
                  <a:solidFill>
                    <a:srgbClr val="ffffff"/>
                  </a:solidFill>
                </a:uFill>
                <a:latin typeface="Arial"/>
                <a:ea typeface="DejaVu Sans"/>
              </a:rPr>
              <a:t>業者補助案件申請(郵寄各縣市政府)</a:t>
            </a:r>
            <a:endParaRPr b="0" lang="en-US" sz="1800" spc="-1" strike="noStrike">
              <a:solidFill>
                <a:srgbClr val="000000"/>
              </a:solidFill>
              <a:uFill>
                <a:solidFill>
                  <a:srgbClr val="ffffff"/>
                </a:solidFill>
              </a:uFill>
              <a:latin typeface="Arial"/>
            </a:endParaRPr>
          </a:p>
        </p:txBody>
      </p:sp>
      <p:pic>
        <p:nvPicPr>
          <p:cNvPr id="361" name="Picture 2" descr=""/>
          <p:cNvPicPr/>
          <p:nvPr/>
        </p:nvPicPr>
        <p:blipFill>
          <a:blip r:embed="rId1"/>
          <a:srcRect l="0" t="0" r="1284" b="0"/>
          <a:stretch/>
        </p:blipFill>
        <p:spPr>
          <a:xfrm>
            <a:off x="551520" y="692640"/>
            <a:ext cx="11160000" cy="5747400"/>
          </a:xfrm>
          <a:prstGeom prst="rect">
            <a:avLst/>
          </a:prstGeom>
          <a:ln>
            <a:noFill/>
          </a:ln>
        </p:spPr>
      </p:pic>
    </p:spTree>
  </p:cSld>
  <p:timing>
    <p:tnLst>
      <p:par>
        <p:cTn id="53" dur="indefinite" restart="never" nodeType="tmRoot">
          <p:childTnLst>
            <p:seq>
              <p:cTn id="54" nodeType="mainSeq"/>
              <p:prevCondLst>
                <p:cond delay="0" evt="onPrev">
                  <p:tgtEl>
                    <p:sldTgt/>
                  </p:tgtEl>
                </p:cond>
              </p:prevCondLst>
              <p:nextCondLst>
                <p:cond delay="0" evt="onNext">
                  <p:tgtEl>
                    <p:sldTgt/>
                  </p:tgtEl>
                </p:cond>
              </p:nextCondLst>
            </p:seq>
          </p:childTnLst>
        </p:cTn>
      </p:par>
    </p:tnLst>
  </p:timing>
</p:sld>
</file>

<file path=ppt/slides/slide2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62" name="Picture 2" descr=""/>
          <p:cNvPicPr/>
          <p:nvPr/>
        </p:nvPicPr>
        <p:blipFill>
          <a:blip r:embed="rId1"/>
          <a:stretch/>
        </p:blipFill>
        <p:spPr>
          <a:xfrm>
            <a:off x="479520" y="620640"/>
            <a:ext cx="11088000" cy="6236280"/>
          </a:xfrm>
          <a:prstGeom prst="rect">
            <a:avLst/>
          </a:prstGeom>
          <a:ln>
            <a:noFill/>
          </a:ln>
        </p:spPr>
      </p:pic>
      <p:sp>
        <p:nvSpPr>
          <p:cNvPr id="363" name="CustomShape 1"/>
          <p:cNvSpPr/>
          <p:nvPr/>
        </p:nvSpPr>
        <p:spPr>
          <a:xfrm>
            <a:off x="0" y="123840"/>
            <a:ext cx="329904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4. </a:t>
            </a:r>
            <a:r>
              <a:rPr b="0" lang="en-US" sz="1800" spc="-1" strike="noStrike">
                <a:solidFill>
                  <a:srgbClr val="000000"/>
                </a:solidFill>
                <a:uFill>
                  <a:solidFill>
                    <a:srgbClr val="ffffff"/>
                  </a:solidFill>
                </a:uFill>
                <a:latin typeface="Arial"/>
                <a:ea typeface="DejaVu Sans"/>
              </a:rPr>
              <a:t>業者資料</a:t>
            </a:r>
            <a:endParaRPr b="0" lang="en-US" sz="1800" spc="-1" strike="noStrike">
              <a:solidFill>
                <a:srgbClr val="000000"/>
              </a:solidFill>
              <a:uFill>
                <a:solidFill>
                  <a:srgbClr val="ffffff"/>
                </a:solidFill>
              </a:uFill>
              <a:latin typeface="Arial"/>
            </a:endParaRPr>
          </a:p>
        </p:txBody>
      </p:sp>
    </p:spTree>
  </p:cSld>
  <p:timing>
    <p:tnLst>
      <p:par>
        <p:cTn id="55" dur="indefinite" restart="never" nodeType="tmRoot">
          <p:childTnLst>
            <p:seq>
              <p:cTn id="56" nodeType="mainSeq"/>
              <p:prevCondLst>
                <p:cond delay="0" evt="onPrev">
                  <p:tgtEl>
                    <p:sldTgt/>
                  </p:tgtEl>
                </p:cond>
              </p:prevCondLst>
              <p:nextCondLst>
                <p:cond delay="0" evt="onNext">
                  <p:tgtEl>
                    <p:sldTgt/>
                  </p:tgtEl>
                </p:cond>
              </p:nextCondLst>
            </p:seq>
          </p:childTnLst>
        </p:cTn>
      </p:par>
    </p:tnLst>
  </p:timing>
</p:sld>
</file>

<file path=ppt/slides/slide2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4" name="CustomShape 1"/>
          <p:cNvSpPr/>
          <p:nvPr/>
        </p:nvSpPr>
        <p:spPr>
          <a:xfrm>
            <a:off x="1617840" y="789840"/>
            <a:ext cx="9147600" cy="5487480"/>
          </a:xfrm>
          <a:prstGeom prst="rect">
            <a:avLst/>
          </a:prstGeom>
          <a:blipFill>
            <a:blip r:embed="rId1"/>
            <a:stretch>
              <a:fillRect/>
            </a:stretch>
          </a:blipFill>
          <a:ln>
            <a:noFill/>
          </a:ln>
        </p:spPr>
        <p:style>
          <a:lnRef idx="0"/>
          <a:fillRef idx="0"/>
          <a:effectRef idx="0"/>
          <a:fontRef idx="minor"/>
        </p:style>
      </p:sp>
      <p:sp>
        <p:nvSpPr>
          <p:cNvPr id="365" name="CustomShape 2"/>
          <p:cNvSpPr/>
          <p:nvPr/>
        </p:nvSpPr>
        <p:spPr>
          <a:xfrm>
            <a:off x="1612800" y="784800"/>
            <a:ext cx="9157680" cy="5497560"/>
          </a:xfrm>
          <a:custGeom>
            <a:avLst/>
            <a:gdLst/>
            <a:ahLst/>
            <a:rect l="l" t="t" r="r" b="b"/>
            <a:pathLst>
              <a:path w="9159240" h="5499100">
                <a:moveTo>
                  <a:pt x="0" y="5499100"/>
                </a:moveTo>
                <a:lnTo>
                  <a:pt x="9159240" y="5499100"/>
                </a:lnTo>
                <a:lnTo>
                  <a:pt x="9159240" y="0"/>
                </a:lnTo>
                <a:lnTo>
                  <a:pt x="0" y="0"/>
                </a:lnTo>
                <a:lnTo>
                  <a:pt x="0" y="5499100"/>
                </a:lnTo>
                <a:close/>
              </a:path>
            </a:pathLst>
          </a:custGeom>
          <a:noFill/>
          <a:ln w="12600">
            <a:noFill/>
          </a:ln>
        </p:spPr>
        <p:style>
          <a:lnRef idx="0"/>
          <a:fillRef idx="0"/>
          <a:effectRef idx="0"/>
          <a:fontRef idx="minor"/>
        </p:style>
      </p:sp>
      <p:sp>
        <p:nvSpPr>
          <p:cNvPr id="366" name="CustomShape 3"/>
          <p:cNvSpPr/>
          <p:nvPr/>
        </p:nvSpPr>
        <p:spPr>
          <a:xfrm>
            <a:off x="3960720" y="3367080"/>
            <a:ext cx="4319640" cy="1230840"/>
          </a:xfrm>
          <a:prstGeom prst="rect">
            <a:avLst/>
          </a:prstGeom>
          <a:noFill/>
          <a:ln>
            <a:noFill/>
          </a:ln>
        </p:spPr>
        <p:style>
          <a:lnRef idx="0"/>
          <a:fillRef idx="0"/>
          <a:effectRef idx="0"/>
          <a:fontRef idx="minor"/>
        </p:style>
        <p:txBody>
          <a:bodyPr lIns="0" rIns="0" tIns="165240" bIns="0"/>
          <a:p>
            <a:pPr marL="469800" indent="-455760">
              <a:lnSpc>
                <a:spcPct val="100000"/>
              </a:lnSpc>
              <a:spcBef>
                <a:spcPts val="1301"/>
              </a:spcBef>
              <a:buClr>
                <a:srgbClr val="c00000"/>
              </a:buClr>
              <a:buFont typeface="Trebuchet MS"/>
              <a:buAutoNum type="arabicPeriod"/>
            </a:pPr>
            <a:r>
              <a:rPr b="0" lang="en-US" sz="2000" spc="1" strike="noStrike">
                <a:solidFill>
                  <a:srgbClr val="c00000"/>
                </a:solidFill>
                <a:uFill>
                  <a:solidFill>
                    <a:srgbClr val="ffffff"/>
                  </a:solidFill>
                </a:uFill>
                <a:latin typeface="Noto Sans CJK JP Regular"/>
                <a:ea typeface="DejaVu Sans"/>
              </a:rPr>
              <a:t>郵局</a:t>
            </a:r>
            <a:r>
              <a:rPr b="0" lang="en-US" sz="2000" spc="-1" strike="noStrike">
                <a:solidFill>
                  <a:srgbClr val="c00000"/>
                </a:solidFill>
                <a:uFill>
                  <a:solidFill>
                    <a:srgbClr val="ffffff"/>
                  </a:solidFill>
                </a:uFill>
                <a:latin typeface="Noto Sans CJK JP Regular"/>
                <a:ea typeface="DejaVu Sans"/>
              </a:rPr>
              <a:t>、台銀</a:t>
            </a:r>
            <a:r>
              <a:rPr b="0" lang="en-US" sz="2000" spc="-49" strike="noStrike">
                <a:solidFill>
                  <a:srgbClr val="c00000"/>
                </a:solidFill>
                <a:uFill>
                  <a:solidFill>
                    <a:srgbClr val="ffffff"/>
                  </a:solidFill>
                </a:uFill>
                <a:latin typeface="Noto Sans CJK JP Regular"/>
                <a:ea typeface="DejaVu Sans"/>
              </a:rPr>
              <a:t> </a:t>
            </a:r>
            <a:r>
              <a:rPr b="1" lang="en-US" sz="2000" spc="-109" strike="noStrike">
                <a:solidFill>
                  <a:srgbClr val="c00000"/>
                </a:solidFill>
                <a:uFill>
                  <a:solidFill>
                    <a:srgbClr val="ffffff"/>
                  </a:solidFill>
                </a:uFill>
                <a:latin typeface="Trebuchet MS"/>
                <a:ea typeface="DejaVu Sans"/>
              </a:rPr>
              <a:t>(</a:t>
            </a:r>
            <a:r>
              <a:rPr b="0" lang="en-US" sz="2000" spc="1" strike="noStrike">
                <a:solidFill>
                  <a:srgbClr val="c00000"/>
                </a:solidFill>
                <a:uFill>
                  <a:solidFill>
                    <a:srgbClr val="ffffff"/>
                  </a:solidFill>
                </a:uFill>
                <a:latin typeface="Noto Sans CJK JP Regular"/>
                <a:ea typeface="DejaVu Sans"/>
              </a:rPr>
              <a:t>優先</a:t>
            </a:r>
            <a:r>
              <a:rPr b="1" lang="en-US" sz="2000" spc="-49" strike="noStrike">
                <a:solidFill>
                  <a:srgbClr val="c00000"/>
                </a:solidFill>
                <a:uFill>
                  <a:solidFill>
                    <a:srgbClr val="ffffff"/>
                  </a:solidFill>
                </a:uFill>
                <a:latin typeface="Trebuchet MS"/>
                <a:ea typeface="DejaVu Sans"/>
              </a:rPr>
              <a:t>)</a:t>
            </a:r>
            <a:r>
              <a:rPr b="0" lang="en-US" sz="2000" spc="-49" strike="noStrike">
                <a:solidFill>
                  <a:srgbClr val="c00000"/>
                </a:solidFill>
                <a:uFill>
                  <a:solidFill>
                    <a:srgbClr val="ffffff"/>
                  </a:solidFill>
                </a:uFill>
                <a:latin typeface="Noto Sans CJK JP Regular"/>
                <a:ea typeface="DejaVu Sans"/>
              </a:rPr>
              <a:t>：</a:t>
            </a:r>
            <a:r>
              <a:rPr b="0" lang="en-US" sz="2000" spc="-41" strike="noStrike">
                <a:solidFill>
                  <a:srgbClr val="c00000"/>
                </a:solidFill>
                <a:uFill>
                  <a:solidFill>
                    <a:srgbClr val="ffffff"/>
                  </a:solidFill>
                </a:uFill>
                <a:latin typeface="Noto Sans CJK JP Regular"/>
                <a:ea typeface="DejaVu Sans"/>
              </a:rPr>
              <a:t> </a:t>
            </a:r>
            <a:r>
              <a:rPr b="0" lang="en-US" sz="2000" spc="1" strike="noStrike">
                <a:solidFill>
                  <a:srgbClr val="c00000"/>
                </a:solidFill>
                <a:uFill>
                  <a:solidFill>
                    <a:srgbClr val="ffffff"/>
                  </a:solidFill>
                </a:uFill>
                <a:latin typeface="Noto Sans CJK JP Regular"/>
                <a:ea typeface="DejaVu Sans"/>
              </a:rPr>
              <a:t>不扣</a:t>
            </a:r>
            <a:r>
              <a:rPr b="0" lang="en-US" sz="2000" spc="-1" strike="noStrike">
                <a:solidFill>
                  <a:srgbClr val="c00000"/>
                </a:solidFill>
                <a:uFill>
                  <a:solidFill>
                    <a:srgbClr val="ffffff"/>
                  </a:solidFill>
                </a:uFill>
                <a:latin typeface="Noto Sans CJK JP Regular"/>
                <a:ea typeface="DejaVu Sans"/>
              </a:rPr>
              <a:t>匯費</a:t>
            </a:r>
            <a:r>
              <a:rPr b="1" lang="en-US" sz="2000" spc="-154" strike="noStrike">
                <a:solidFill>
                  <a:srgbClr val="c00000"/>
                </a:solidFill>
                <a:uFill>
                  <a:solidFill>
                    <a:srgbClr val="ffffff"/>
                  </a:solidFill>
                </a:uFill>
                <a:latin typeface="Trebuchet MS"/>
                <a:ea typeface="DejaVu Sans"/>
              </a:rPr>
              <a:t>30</a:t>
            </a:r>
            <a:r>
              <a:rPr b="0" lang="en-US" sz="2000" spc="-1" strike="noStrike">
                <a:solidFill>
                  <a:srgbClr val="c00000"/>
                </a:solidFill>
                <a:uFill>
                  <a:solidFill>
                    <a:srgbClr val="ffffff"/>
                  </a:solidFill>
                </a:uFill>
                <a:latin typeface="Noto Sans CJK JP Regular"/>
                <a:ea typeface="DejaVu Sans"/>
              </a:rPr>
              <a:t>元</a:t>
            </a:r>
            <a:endParaRPr b="0" lang="en-US" sz="2000" spc="-1" strike="noStrike">
              <a:solidFill>
                <a:srgbClr val="000000"/>
              </a:solidFill>
              <a:uFill>
                <a:solidFill>
                  <a:srgbClr val="ffffff"/>
                </a:solidFill>
              </a:uFill>
              <a:latin typeface="Arial"/>
            </a:endParaRPr>
          </a:p>
          <a:p>
            <a:pPr marL="469800" indent="-455760">
              <a:lnSpc>
                <a:spcPct val="100000"/>
              </a:lnSpc>
              <a:spcBef>
                <a:spcPts val="1199"/>
              </a:spcBef>
              <a:buClr>
                <a:srgbClr val="c00000"/>
              </a:buClr>
              <a:buFont typeface="Trebuchet MS"/>
              <a:buAutoNum type="arabicPeriod"/>
            </a:pPr>
            <a:r>
              <a:rPr b="0" lang="en-US" sz="2000" spc="1" strike="noStrike">
                <a:solidFill>
                  <a:srgbClr val="c00000"/>
                </a:solidFill>
                <a:uFill>
                  <a:solidFill>
                    <a:srgbClr val="ffffff"/>
                  </a:solidFill>
                </a:uFill>
                <a:latin typeface="Noto Sans CJK JP Regular"/>
                <a:ea typeface="DejaVu Sans"/>
              </a:rPr>
              <a:t>非負</a:t>
            </a:r>
            <a:r>
              <a:rPr b="0" lang="en-US" sz="2000" spc="-1" strike="noStrike">
                <a:solidFill>
                  <a:srgbClr val="c00000"/>
                </a:solidFill>
                <a:uFill>
                  <a:solidFill>
                    <a:srgbClr val="ffffff"/>
                  </a:solidFill>
                </a:uFill>
                <a:latin typeface="Noto Sans CJK JP Regular"/>
                <a:ea typeface="DejaVu Sans"/>
              </a:rPr>
              <a:t>責人</a:t>
            </a:r>
            <a:r>
              <a:rPr b="0" lang="en-US" sz="2000" spc="-4" strike="noStrike">
                <a:solidFill>
                  <a:srgbClr val="c00000"/>
                </a:solidFill>
                <a:uFill>
                  <a:solidFill>
                    <a:srgbClr val="ffffff"/>
                  </a:solidFill>
                </a:uFill>
                <a:latin typeface="Noto Sans CJK JP Regular"/>
                <a:ea typeface="DejaVu Sans"/>
              </a:rPr>
              <a:t>帳</a:t>
            </a:r>
            <a:r>
              <a:rPr b="0" lang="en-US" sz="2000" spc="-1" strike="noStrike">
                <a:solidFill>
                  <a:srgbClr val="c00000"/>
                </a:solidFill>
                <a:uFill>
                  <a:solidFill>
                    <a:srgbClr val="ffffff"/>
                  </a:solidFill>
                </a:uFill>
                <a:latin typeface="Noto Sans CJK JP Regular"/>
                <a:ea typeface="DejaVu Sans"/>
              </a:rPr>
              <a:t>戶，</a:t>
            </a:r>
            <a:r>
              <a:rPr b="0" lang="en-US" sz="2000" spc="-4" strike="noStrike">
                <a:solidFill>
                  <a:srgbClr val="c00000"/>
                </a:solidFill>
                <a:uFill>
                  <a:solidFill>
                    <a:srgbClr val="ffffff"/>
                  </a:solidFill>
                </a:uFill>
                <a:latin typeface="Noto Sans CJK JP Regular"/>
                <a:ea typeface="DejaVu Sans"/>
              </a:rPr>
              <a:t>需</a:t>
            </a:r>
            <a:r>
              <a:rPr b="0" lang="en-US" sz="2000" spc="-1" strike="noStrike">
                <a:solidFill>
                  <a:srgbClr val="c00000"/>
                </a:solidFill>
                <a:uFill>
                  <a:solidFill>
                    <a:srgbClr val="ffffff"/>
                  </a:solidFill>
                </a:uFill>
                <a:latin typeface="Noto Sans CJK JP Regular"/>
                <a:ea typeface="DejaVu Sans"/>
              </a:rPr>
              <a:t>另填</a:t>
            </a:r>
            <a:r>
              <a:rPr b="0" lang="en-US" sz="2000" spc="-4" strike="noStrike">
                <a:solidFill>
                  <a:srgbClr val="c00000"/>
                </a:solidFill>
                <a:uFill>
                  <a:solidFill>
                    <a:srgbClr val="ffffff"/>
                  </a:solidFill>
                </a:uFill>
                <a:latin typeface="Noto Sans CJK JP Regular"/>
                <a:ea typeface="DejaVu Sans"/>
              </a:rPr>
              <a:t>「</a:t>
            </a:r>
            <a:r>
              <a:rPr b="0" lang="en-US" sz="2000" spc="-1" strike="noStrike">
                <a:solidFill>
                  <a:srgbClr val="c00000"/>
                </a:solidFill>
                <a:uFill>
                  <a:solidFill>
                    <a:srgbClr val="ffffff"/>
                  </a:solidFill>
                </a:uFill>
                <a:latin typeface="Noto Sans CJK JP Regular"/>
                <a:ea typeface="DejaVu Sans"/>
              </a:rPr>
              <a:t>同意</a:t>
            </a:r>
            <a:r>
              <a:rPr b="0" lang="en-US" sz="2000" spc="-4" strike="noStrike">
                <a:solidFill>
                  <a:srgbClr val="c00000"/>
                </a:solidFill>
                <a:uFill>
                  <a:solidFill>
                    <a:srgbClr val="ffffff"/>
                  </a:solidFill>
                </a:uFill>
                <a:latin typeface="Noto Sans CJK JP Regular"/>
                <a:ea typeface="DejaVu Sans"/>
              </a:rPr>
              <a:t>書</a:t>
            </a:r>
            <a:r>
              <a:rPr b="0" lang="en-US" sz="2000" spc="-1" strike="noStrike">
                <a:solidFill>
                  <a:srgbClr val="c00000"/>
                </a:solidFill>
                <a:uFill>
                  <a:solidFill>
                    <a:srgbClr val="ffffff"/>
                  </a:solidFill>
                </a:uFill>
                <a:latin typeface="Noto Sans CJK JP Regular"/>
                <a:ea typeface="DejaVu Sans"/>
              </a:rPr>
              <a:t>」</a:t>
            </a:r>
            <a:endParaRPr b="0" lang="en-US" sz="2000" spc="-1" strike="noStrike">
              <a:solidFill>
                <a:srgbClr val="000000"/>
              </a:solidFill>
              <a:uFill>
                <a:solidFill>
                  <a:srgbClr val="ffffff"/>
                </a:solidFill>
              </a:uFill>
              <a:latin typeface="Arial"/>
            </a:endParaRPr>
          </a:p>
        </p:txBody>
      </p:sp>
      <p:sp>
        <p:nvSpPr>
          <p:cNvPr id="367" name="CustomShape 4"/>
          <p:cNvSpPr/>
          <p:nvPr/>
        </p:nvSpPr>
        <p:spPr>
          <a:xfrm>
            <a:off x="142560" y="116640"/>
            <a:ext cx="294948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4. </a:t>
            </a:r>
            <a:r>
              <a:rPr b="0" lang="en-US" sz="1800" spc="-1" strike="noStrike">
                <a:solidFill>
                  <a:srgbClr val="000000"/>
                </a:solidFill>
                <a:uFill>
                  <a:solidFill>
                    <a:srgbClr val="ffffff"/>
                  </a:solidFill>
                </a:uFill>
                <a:latin typeface="Arial"/>
                <a:ea typeface="DejaVu Sans"/>
              </a:rPr>
              <a:t>業者資料</a:t>
            </a:r>
            <a:endParaRPr b="0" lang="en-US" sz="1800" spc="-1" strike="noStrike">
              <a:solidFill>
                <a:srgbClr val="000000"/>
              </a:solidFill>
              <a:uFill>
                <a:solidFill>
                  <a:srgbClr val="ffffff"/>
                </a:solidFill>
              </a:uFill>
              <a:latin typeface="Arial"/>
            </a:endParaRPr>
          </a:p>
        </p:txBody>
      </p:sp>
    </p:spTree>
  </p:cSld>
  <p:timing>
    <p:tnLst>
      <p:par>
        <p:cTn id="57" dur="indefinite" restart="never" nodeType="tmRoot">
          <p:childTnLst>
            <p:seq>
              <p:cTn id="58" nodeType="mainSeq"/>
              <p:prevCondLst>
                <p:cond delay="0" evt="onPrev">
                  <p:tgtEl>
                    <p:sldTgt/>
                  </p:tgtEl>
                </p:cond>
              </p:prevCondLst>
              <p:nextCondLst>
                <p:cond delay="0" evt="onNext">
                  <p:tgtEl>
                    <p:sldTgt/>
                  </p:tgtEl>
                </p:cond>
              </p:nextCondLst>
            </p:seq>
          </p:childTnLst>
        </p:cTn>
      </p:par>
    </p:tnLst>
  </p:timing>
</p:sld>
</file>

<file path=ppt/slides/slide3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68" name="CustomShape 1"/>
          <p:cNvSpPr/>
          <p:nvPr/>
        </p:nvSpPr>
        <p:spPr>
          <a:xfrm>
            <a:off x="140040" y="188640"/>
            <a:ext cx="2885400" cy="363960"/>
          </a:xfrm>
          <a:prstGeom prst="rect">
            <a:avLst/>
          </a:prstGeom>
          <a:noFill/>
          <a:ln>
            <a:noFill/>
          </a:ln>
        </p:spPr>
        <p:style>
          <a:lnRef idx="0"/>
          <a:fillRef idx="0"/>
          <a:effectRef idx="0"/>
          <a:fontRef idx="minor"/>
        </p:style>
        <p:txBody>
          <a:bodyPr wrap="none"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旅宿業者—功能</a:t>
            </a:r>
            <a:r>
              <a:rPr b="0" lang="en-US" sz="1800" spc="-1" strike="noStrike">
                <a:solidFill>
                  <a:srgbClr val="000000"/>
                </a:solidFill>
                <a:uFill>
                  <a:solidFill>
                    <a:srgbClr val="ffffff"/>
                  </a:solidFill>
                </a:uFill>
                <a:latin typeface="Arial"/>
                <a:ea typeface="DejaVu Sans"/>
              </a:rPr>
              <a:t>5.</a:t>
            </a:r>
            <a:r>
              <a:rPr b="0" lang="en-US" sz="1800" spc="-1" strike="noStrike">
                <a:solidFill>
                  <a:srgbClr val="000000"/>
                </a:solidFill>
                <a:uFill>
                  <a:solidFill>
                    <a:srgbClr val="ffffff"/>
                  </a:solidFill>
                </a:uFill>
                <a:latin typeface="Arial"/>
                <a:ea typeface="DejaVu Sans"/>
              </a:rPr>
              <a:t>文件下載</a:t>
            </a:r>
            <a:endParaRPr b="0" lang="en-US" sz="1800" spc="-1" strike="noStrike">
              <a:solidFill>
                <a:srgbClr val="000000"/>
              </a:solidFill>
              <a:uFill>
                <a:solidFill>
                  <a:srgbClr val="ffffff"/>
                </a:solidFill>
              </a:uFill>
              <a:latin typeface="Arial"/>
            </a:endParaRPr>
          </a:p>
        </p:txBody>
      </p:sp>
      <p:pic>
        <p:nvPicPr>
          <p:cNvPr id="369" name="Picture 2" descr=""/>
          <p:cNvPicPr/>
          <p:nvPr/>
        </p:nvPicPr>
        <p:blipFill>
          <a:blip r:embed="rId1"/>
          <a:stretch/>
        </p:blipFill>
        <p:spPr>
          <a:xfrm>
            <a:off x="857520" y="741240"/>
            <a:ext cx="10728000" cy="5975640"/>
          </a:xfrm>
          <a:prstGeom prst="rect">
            <a:avLst/>
          </a:prstGeom>
          <a:ln>
            <a:noFill/>
          </a:ln>
        </p:spPr>
      </p:pic>
      <p:sp>
        <p:nvSpPr>
          <p:cNvPr id="370" name="CustomShape 2"/>
          <p:cNvSpPr/>
          <p:nvPr/>
        </p:nvSpPr>
        <p:spPr>
          <a:xfrm>
            <a:off x="3359520" y="4345200"/>
            <a:ext cx="6820920" cy="363960"/>
          </a:xfrm>
          <a:prstGeom prst="rect">
            <a:avLst/>
          </a:prstGeom>
          <a:noFill/>
          <a:ln>
            <a:noFill/>
          </a:ln>
        </p:spPr>
        <p:style>
          <a:lnRef idx="0"/>
          <a:fillRef idx="0"/>
          <a:effectRef idx="0"/>
          <a:fontRef idx="minor"/>
        </p:style>
        <p:txBody>
          <a:bodyPr lIns="90000" rIns="90000" tIns="45000" bIns="45000"/>
          <a:p>
            <a:pPr>
              <a:lnSpc>
                <a:spcPct val="100000"/>
              </a:lnSpc>
            </a:pPr>
            <a:r>
              <a:rPr b="1" lang="en-US" sz="1800" spc="1" strike="noStrike">
                <a:solidFill>
                  <a:srgbClr val="ff0000"/>
                </a:solidFill>
                <a:uFill>
                  <a:solidFill>
                    <a:srgbClr val="ffffff"/>
                  </a:solidFill>
                </a:uFill>
                <a:latin typeface="Noto Sans CJK JP Regular"/>
                <a:ea typeface="DejaVu Sans"/>
              </a:rPr>
              <a:t>※</a:t>
            </a:r>
            <a:r>
              <a:rPr b="1" lang="en-US" sz="1800" spc="1" strike="noStrike">
                <a:solidFill>
                  <a:srgbClr val="ff0000"/>
                </a:solidFill>
                <a:uFill>
                  <a:solidFill>
                    <a:srgbClr val="ffffff"/>
                  </a:solidFill>
                </a:uFill>
                <a:latin typeface="Noto Sans CJK JP Regular"/>
                <a:ea typeface="DejaVu Sans"/>
              </a:rPr>
              <a:t>需檢附旅客</a:t>
            </a:r>
            <a:r>
              <a:rPr b="1" lang="en-US" sz="1800" spc="-1" strike="noStrike">
                <a:solidFill>
                  <a:srgbClr val="ff0000"/>
                </a:solidFill>
                <a:uFill>
                  <a:solidFill>
                    <a:srgbClr val="ffffff"/>
                  </a:solidFill>
                </a:uFill>
                <a:latin typeface="Noto Sans CJK JP Regular"/>
                <a:ea typeface="DejaVu Sans"/>
              </a:rPr>
              <a:t>身分證明文件影本、補助金額之發票或收據正本。</a:t>
            </a:r>
            <a:endParaRPr b="0" lang="en-US" sz="1800" spc="-1" strike="noStrike">
              <a:solidFill>
                <a:srgbClr val="000000"/>
              </a:solidFill>
              <a:uFill>
                <a:solidFill>
                  <a:srgbClr val="ffffff"/>
                </a:solidFill>
              </a:uFill>
              <a:latin typeface="Arial"/>
            </a:endParaRPr>
          </a:p>
        </p:txBody>
      </p:sp>
      <p:sp>
        <p:nvSpPr>
          <p:cNvPr id="371" name="CustomShape 3"/>
          <p:cNvSpPr/>
          <p:nvPr/>
        </p:nvSpPr>
        <p:spPr>
          <a:xfrm>
            <a:off x="3590640" y="188640"/>
            <a:ext cx="2795400" cy="363960"/>
          </a:xfrm>
          <a:prstGeom prst="rect">
            <a:avLst/>
          </a:prstGeom>
          <a:noFill/>
          <a:ln>
            <a:noFill/>
          </a:ln>
        </p:spPr>
        <p:style>
          <a:lnRef idx="0"/>
          <a:fillRef idx="0"/>
          <a:effectRef idx="0"/>
          <a:fontRef idx="minor"/>
        </p:style>
        <p:txBody>
          <a:bodyPr wrap="none" lIns="90000" rIns="90000" tIns="45000" bIns="45000"/>
          <a:p>
            <a:pPr>
              <a:lnSpc>
                <a:spcPct val="100000"/>
              </a:lnSpc>
            </a:pPr>
            <a:r>
              <a:rPr b="1" lang="en-US" sz="1800" spc="-1" strike="noStrike">
                <a:solidFill>
                  <a:srgbClr val="ff0000"/>
                </a:solidFill>
                <a:uFill>
                  <a:solidFill>
                    <a:srgbClr val="ffffff"/>
                  </a:solidFill>
                </a:uFill>
                <a:latin typeface="Arial"/>
                <a:ea typeface="DejaVu Sans"/>
              </a:rPr>
              <a:t>建議</a:t>
            </a:r>
            <a:r>
              <a:rPr b="1" lang="en-US" sz="1800" spc="-1" strike="noStrike">
                <a:solidFill>
                  <a:srgbClr val="ff0000"/>
                </a:solidFill>
                <a:uFill>
                  <a:solidFill>
                    <a:srgbClr val="ffffff"/>
                  </a:solidFill>
                </a:uFill>
                <a:latin typeface="Arial"/>
                <a:ea typeface="DejaVu Sans"/>
              </a:rPr>
              <a:t>1-2</a:t>
            </a:r>
            <a:r>
              <a:rPr b="1" lang="en-US" sz="1800" spc="-1" strike="noStrike">
                <a:solidFill>
                  <a:srgbClr val="ff0000"/>
                </a:solidFill>
                <a:uFill>
                  <a:solidFill>
                    <a:srgbClr val="ffffff"/>
                  </a:solidFill>
                </a:uFill>
                <a:latin typeface="Arial"/>
                <a:ea typeface="DejaVu Sans"/>
              </a:rPr>
              <a:t>週核銷一次！！！</a:t>
            </a:r>
            <a:endParaRPr b="0" lang="en-US" sz="1800" spc="-1" strike="noStrike">
              <a:solidFill>
                <a:srgbClr val="000000"/>
              </a:solidFill>
              <a:uFill>
                <a:solidFill>
                  <a:srgbClr val="ffffff"/>
                </a:solidFill>
              </a:uFill>
              <a:latin typeface="Arial"/>
            </a:endParaRPr>
          </a:p>
        </p:txBody>
      </p:sp>
    </p:spTree>
  </p:cSld>
  <p:timing>
    <p:tnLst>
      <p:par>
        <p:cTn id="59" dur="indefinite" restart="never" nodeType="tmRoot">
          <p:childTnLst>
            <p:seq>
              <p:cTn id="60" nodeType="mainSeq"/>
              <p:prevCondLst>
                <p:cond delay="0" evt="onPrev">
                  <p:tgtEl>
                    <p:sldTgt/>
                  </p:tgtEl>
                </p:cond>
              </p:prevCondLst>
              <p:nextCondLst>
                <p:cond delay="0" evt="onNext">
                  <p:tgtEl>
                    <p:sldTgt/>
                  </p:tgtEl>
                </p:cond>
              </p:nextCondLst>
            </p:seq>
          </p:childTnLst>
        </p:cTn>
      </p:par>
    </p:tnLst>
  </p:timing>
</p:sld>
</file>

<file path=ppt/slides/slide3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2" name="CustomShape 1"/>
          <p:cNvSpPr/>
          <p:nvPr/>
        </p:nvSpPr>
        <p:spPr>
          <a:xfrm>
            <a:off x="119160" y="188640"/>
            <a:ext cx="2231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1-</a:t>
            </a:r>
            <a:r>
              <a:rPr b="0" lang="en-US" sz="1800" spc="-1" strike="noStrike">
                <a:solidFill>
                  <a:srgbClr val="000000"/>
                </a:solidFill>
                <a:uFill>
                  <a:solidFill>
                    <a:srgbClr val="ffffff"/>
                  </a:solidFill>
                </a:uFill>
                <a:latin typeface="Arial"/>
                <a:ea typeface="DejaVu Sans"/>
              </a:rPr>
              <a:t>申請函</a:t>
            </a:r>
            <a:endParaRPr b="0" lang="en-US" sz="1800" spc="-1" strike="noStrike">
              <a:solidFill>
                <a:srgbClr val="000000"/>
              </a:solidFill>
              <a:uFill>
                <a:solidFill>
                  <a:srgbClr val="ffffff"/>
                </a:solidFill>
              </a:uFill>
              <a:latin typeface="Arial"/>
            </a:endParaRPr>
          </a:p>
        </p:txBody>
      </p:sp>
      <p:pic>
        <p:nvPicPr>
          <p:cNvPr id="373" name="Picture 2" descr=""/>
          <p:cNvPicPr/>
          <p:nvPr/>
        </p:nvPicPr>
        <p:blipFill>
          <a:blip r:embed="rId1"/>
          <a:stretch/>
        </p:blipFill>
        <p:spPr>
          <a:xfrm>
            <a:off x="3359520" y="188640"/>
            <a:ext cx="4967640" cy="6479640"/>
          </a:xfrm>
          <a:prstGeom prst="rect">
            <a:avLst/>
          </a:prstGeom>
          <a:ln w="9360">
            <a:solidFill>
              <a:schemeClr val="tx1"/>
            </a:solidFill>
            <a:miter/>
          </a:ln>
        </p:spPr>
      </p:pic>
    </p:spTree>
  </p:cSld>
  <p:timing>
    <p:tnLst>
      <p:par>
        <p:cTn id="61" dur="indefinite" restart="never" nodeType="tmRoot">
          <p:childTnLst>
            <p:seq>
              <p:cTn id="62" nodeType="mainSeq"/>
              <p:prevCondLst>
                <p:cond delay="0" evt="onPrev">
                  <p:tgtEl>
                    <p:sldTgt/>
                  </p:tgtEl>
                </p:cond>
              </p:prevCondLst>
              <p:nextCondLst>
                <p:cond delay="0" evt="onNext">
                  <p:tgtEl>
                    <p:sldTgt/>
                  </p:tgtEl>
                </p:cond>
              </p:nextCondLst>
            </p:seq>
          </p:childTnLst>
        </p:cTn>
      </p:par>
    </p:tnLst>
  </p:timing>
</p:sld>
</file>

<file path=ppt/slides/slide3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74" name="CustomShape 1"/>
          <p:cNvSpPr/>
          <p:nvPr/>
        </p:nvSpPr>
        <p:spPr>
          <a:xfrm>
            <a:off x="6596280" y="500040"/>
            <a:ext cx="4713480" cy="6100200"/>
          </a:xfrm>
          <a:custGeom>
            <a:avLst/>
            <a:gdLst/>
            <a:ahLst/>
            <a:rect l="l" t="t" r="r" b="b"/>
            <a:pathLst>
              <a:path w="4714875" h="6101715">
                <a:moveTo>
                  <a:pt x="0" y="6101461"/>
                </a:moveTo>
                <a:lnTo>
                  <a:pt x="4714875" y="6101461"/>
                </a:lnTo>
                <a:lnTo>
                  <a:pt x="4714875" y="0"/>
                </a:lnTo>
                <a:lnTo>
                  <a:pt x="0" y="0"/>
                </a:lnTo>
                <a:lnTo>
                  <a:pt x="0" y="6101461"/>
                </a:lnTo>
                <a:close/>
              </a:path>
            </a:pathLst>
          </a:custGeom>
          <a:noFill/>
          <a:ln w="12600">
            <a:noFill/>
          </a:ln>
        </p:spPr>
        <p:style>
          <a:lnRef idx="0"/>
          <a:fillRef idx="0"/>
          <a:effectRef idx="0"/>
          <a:fontRef idx="minor"/>
        </p:style>
      </p:sp>
      <p:sp>
        <p:nvSpPr>
          <p:cNvPr id="375" name="CustomShape 2"/>
          <p:cNvSpPr/>
          <p:nvPr/>
        </p:nvSpPr>
        <p:spPr>
          <a:xfrm>
            <a:off x="2141640" y="6173640"/>
            <a:ext cx="262116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21" strike="noStrike">
                <a:solidFill>
                  <a:srgbClr val="006fc0"/>
                </a:solidFill>
                <a:uFill>
                  <a:solidFill>
                    <a:srgbClr val="ffffff"/>
                  </a:solidFill>
                </a:uFill>
                <a:latin typeface="Noto Sans CJK JP Regular"/>
                <a:ea typeface="DejaVu Sans"/>
              </a:rPr>
              <a:t>多筆申請</a:t>
            </a:r>
            <a:r>
              <a:rPr b="0" lang="en-US" sz="1800" spc="24" strike="noStrike">
                <a:solidFill>
                  <a:srgbClr val="006fc0"/>
                </a:solidFill>
                <a:uFill>
                  <a:solidFill>
                    <a:srgbClr val="ffffff"/>
                  </a:solidFill>
                </a:uFill>
                <a:latin typeface="Noto Sans CJK JP Regular"/>
                <a:ea typeface="DejaVu Sans"/>
              </a:rPr>
              <a:t>：</a:t>
            </a:r>
            <a:r>
              <a:rPr b="0" lang="en-US" sz="1800" spc="21" strike="noStrike">
                <a:solidFill>
                  <a:srgbClr val="2f859c"/>
                </a:solidFill>
                <a:uFill>
                  <a:solidFill>
                    <a:srgbClr val="ffffff"/>
                  </a:solidFill>
                </a:uFill>
                <a:latin typeface="Noto Sans CJK JP Regular"/>
                <a:ea typeface="DejaVu Sans"/>
              </a:rPr>
              <a:t>列</a:t>
            </a:r>
            <a:r>
              <a:rPr b="0" lang="en-US" sz="1800" spc="-1" strike="noStrike">
                <a:solidFill>
                  <a:srgbClr val="2f859c"/>
                </a:solidFill>
                <a:uFill>
                  <a:solidFill>
                    <a:srgbClr val="ffffff"/>
                  </a:solidFill>
                </a:uFill>
                <a:latin typeface="Noto Sans CJK JP Regular"/>
                <a:ea typeface="DejaVu Sans"/>
              </a:rPr>
              <a:t>印</a:t>
            </a:r>
            <a:r>
              <a:rPr b="0" lang="en-US" sz="1800" spc="-24" strike="noStrike">
                <a:solidFill>
                  <a:srgbClr val="2f859c"/>
                </a:solidFill>
                <a:uFill>
                  <a:solidFill>
                    <a:srgbClr val="ffffff"/>
                  </a:solidFill>
                </a:uFill>
                <a:latin typeface="Noto Sans CJK JP Regular"/>
                <a:ea typeface="DejaVu Sans"/>
              </a:rPr>
              <a:t> </a:t>
            </a:r>
            <a:r>
              <a:rPr b="0" lang="en-US" sz="1800" spc="-1" strike="noStrike">
                <a:solidFill>
                  <a:srgbClr val="2f859c"/>
                </a:solidFill>
                <a:uFill>
                  <a:solidFill>
                    <a:srgbClr val="ffffff"/>
                  </a:solidFill>
                </a:uFill>
                <a:latin typeface="Noto Sans CJK JP Regular"/>
                <a:ea typeface="DejaVu Sans"/>
              </a:rPr>
              <a:t>案件總表</a:t>
            </a:r>
            <a:endParaRPr b="0" lang="en-US" sz="1800" spc="-1" strike="noStrike">
              <a:solidFill>
                <a:srgbClr val="000000"/>
              </a:solidFill>
              <a:uFill>
                <a:solidFill>
                  <a:srgbClr val="ffffff"/>
                </a:solidFill>
              </a:uFill>
              <a:latin typeface="Arial"/>
            </a:endParaRPr>
          </a:p>
        </p:txBody>
      </p:sp>
      <p:sp>
        <p:nvSpPr>
          <p:cNvPr id="376" name="CustomShape 3"/>
          <p:cNvSpPr/>
          <p:nvPr/>
        </p:nvSpPr>
        <p:spPr>
          <a:xfrm>
            <a:off x="1095480" y="571320"/>
            <a:ext cx="4856400" cy="5213520"/>
          </a:xfrm>
          <a:prstGeom prst="rect">
            <a:avLst/>
          </a:prstGeom>
          <a:blipFill>
            <a:blip r:embed="rId1"/>
            <a:stretch>
              <a:fillRect/>
            </a:stretch>
          </a:blipFill>
          <a:ln>
            <a:noFill/>
          </a:ln>
        </p:spPr>
        <p:style>
          <a:lnRef idx="0"/>
          <a:fillRef idx="0"/>
          <a:effectRef idx="0"/>
          <a:fontRef idx="minor"/>
        </p:style>
      </p:sp>
      <p:sp>
        <p:nvSpPr>
          <p:cNvPr id="377" name="CustomShape 4"/>
          <p:cNvSpPr/>
          <p:nvPr/>
        </p:nvSpPr>
        <p:spPr>
          <a:xfrm>
            <a:off x="952560" y="484920"/>
            <a:ext cx="4999320" cy="6157440"/>
          </a:xfrm>
          <a:custGeom>
            <a:avLst/>
            <a:gdLst/>
            <a:ahLst/>
            <a:rect l="l" t="t" r="r" b="b"/>
            <a:pathLst>
              <a:path w="5000625" h="6158865">
                <a:moveTo>
                  <a:pt x="0" y="6158865"/>
                </a:moveTo>
                <a:lnTo>
                  <a:pt x="5000625" y="6158865"/>
                </a:lnTo>
                <a:lnTo>
                  <a:pt x="5000625" y="0"/>
                </a:lnTo>
                <a:lnTo>
                  <a:pt x="0" y="0"/>
                </a:lnTo>
                <a:lnTo>
                  <a:pt x="0" y="6158865"/>
                </a:lnTo>
                <a:close/>
              </a:path>
            </a:pathLst>
          </a:custGeom>
          <a:noFill/>
          <a:ln w="12600">
            <a:noFill/>
          </a:ln>
        </p:spPr>
        <p:style>
          <a:lnRef idx="0"/>
          <a:fillRef idx="0"/>
          <a:effectRef idx="0"/>
          <a:fontRef idx="minor"/>
        </p:style>
      </p:sp>
      <p:sp>
        <p:nvSpPr>
          <p:cNvPr id="378" name="CustomShape 5"/>
          <p:cNvSpPr/>
          <p:nvPr/>
        </p:nvSpPr>
        <p:spPr>
          <a:xfrm>
            <a:off x="6667560" y="571680"/>
            <a:ext cx="4642200" cy="5504400"/>
          </a:xfrm>
          <a:prstGeom prst="rect">
            <a:avLst/>
          </a:prstGeom>
          <a:blipFill>
            <a:blip r:embed="rId2"/>
            <a:stretch>
              <a:fillRect/>
            </a:stretch>
          </a:blipFill>
          <a:ln>
            <a:noFill/>
          </a:ln>
        </p:spPr>
        <p:style>
          <a:lnRef idx="0"/>
          <a:fillRef idx="0"/>
          <a:effectRef idx="0"/>
          <a:fontRef idx="minor"/>
        </p:style>
      </p:sp>
      <p:sp>
        <p:nvSpPr>
          <p:cNvPr id="379" name="CustomShape 6"/>
          <p:cNvSpPr/>
          <p:nvPr/>
        </p:nvSpPr>
        <p:spPr>
          <a:xfrm>
            <a:off x="6810480" y="4286160"/>
            <a:ext cx="2070720" cy="1855800"/>
          </a:xfrm>
          <a:custGeom>
            <a:avLst/>
            <a:gdLst/>
            <a:ahLst/>
            <a:rect l="l" t="t" r="r" b="b"/>
            <a:pathLst>
              <a:path w="2072004" h="1857375">
                <a:moveTo>
                  <a:pt x="0" y="1857375"/>
                </a:moveTo>
                <a:lnTo>
                  <a:pt x="2071751" y="1857375"/>
                </a:lnTo>
                <a:lnTo>
                  <a:pt x="2071751" y="0"/>
                </a:lnTo>
                <a:lnTo>
                  <a:pt x="0" y="0"/>
                </a:lnTo>
                <a:lnTo>
                  <a:pt x="0" y="1857375"/>
                </a:lnTo>
                <a:close/>
              </a:path>
            </a:pathLst>
          </a:custGeom>
          <a:solidFill>
            <a:srgbClr val="ffffff"/>
          </a:solidFill>
          <a:ln>
            <a:noFill/>
          </a:ln>
        </p:spPr>
        <p:style>
          <a:lnRef idx="0"/>
          <a:fillRef idx="0"/>
          <a:effectRef idx="0"/>
          <a:fontRef idx="minor"/>
        </p:style>
      </p:sp>
      <p:sp>
        <p:nvSpPr>
          <p:cNvPr id="380" name="CustomShape 7"/>
          <p:cNvSpPr/>
          <p:nvPr/>
        </p:nvSpPr>
        <p:spPr>
          <a:xfrm>
            <a:off x="880920" y="5000760"/>
            <a:ext cx="5213880" cy="999360"/>
          </a:xfrm>
          <a:custGeom>
            <a:avLst/>
            <a:gdLst/>
            <a:ahLst/>
            <a:rect l="l" t="t" r="r" b="b"/>
            <a:pathLst>
              <a:path w="5215255" h="1000760">
                <a:moveTo>
                  <a:pt x="0" y="500125"/>
                </a:moveTo>
                <a:lnTo>
                  <a:pt x="9572" y="456971"/>
                </a:lnTo>
                <a:lnTo>
                  <a:pt x="37764" y="414836"/>
                </a:lnTo>
                <a:lnTo>
                  <a:pt x="66516" y="387387"/>
                </a:lnTo>
                <a:lnTo>
                  <a:pt x="102963" y="360502"/>
                </a:lnTo>
                <a:lnTo>
                  <a:pt x="146874" y="334226"/>
                </a:lnTo>
                <a:lnTo>
                  <a:pt x="198018" y="308603"/>
                </a:lnTo>
                <a:lnTo>
                  <a:pt x="256161" y="283678"/>
                </a:lnTo>
                <a:lnTo>
                  <a:pt x="321072" y="259496"/>
                </a:lnTo>
                <a:lnTo>
                  <a:pt x="392520" y="236100"/>
                </a:lnTo>
                <a:lnTo>
                  <a:pt x="430623" y="224711"/>
                </a:lnTo>
                <a:lnTo>
                  <a:pt x="470272" y="213535"/>
                </a:lnTo>
                <a:lnTo>
                  <a:pt x="511440" y="202578"/>
                </a:lnTo>
                <a:lnTo>
                  <a:pt x="554097" y="191846"/>
                </a:lnTo>
                <a:lnTo>
                  <a:pt x="598215" y="181344"/>
                </a:lnTo>
                <a:lnTo>
                  <a:pt x="643763" y="171077"/>
                </a:lnTo>
                <a:lnTo>
                  <a:pt x="690714" y="161052"/>
                </a:lnTo>
                <a:lnTo>
                  <a:pt x="739038" y="151273"/>
                </a:lnTo>
                <a:lnTo>
                  <a:pt x="788706" y="141747"/>
                </a:lnTo>
                <a:lnTo>
                  <a:pt x="839690" y="132478"/>
                </a:lnTo>
                <a:lnTo>
                  <a:pt x="891960" y="123473"/>
                </a:lnTo>
                <a:lnTo>
                  <a:pt x="945487" y="114737"/>
                </a:lnTo>
                <a:lnTo>
                  <a:pt x="1000243" y="106275"/>
                </a:lnTo>
                <a:lnTo>
                  <a:pt x="1056198" y="98093"/>
                </a:lnTo>
                <a:lnTo>
                  <a:pt x="1113323" y="90197"/>
                </a:lnTo>
                <a:lnTo>
                  <a:pt x="1171590" y="82592"/>
                </a:lnTo>
                <a:lnTo>
                  <a:pt x="1230970" y="75284"/>
                </a:lnTo>
                <a:lnTo>
                  <a:pt x="1291432" y="68278"/>
                </a:lnTo>
                <a:lnTo>
                  <a:pt x="1352950" y="61581"/>
                </a:lnTo>
                <a:lnTo>
                  <a:pt x="1415492" y="55196"/>
                </a:lnTo>
                <a:lnTo>
                  <a:pt x="1479032" y="49130"/>
                </a:lnTo>
                <a:lnTo>
                  <a:pt x="1543538" y="43389"/>
                </a:lnTo>
                <a:lnTo>
                  <a:pt x="1608984" y="37979"/>
                </a:lnTo>
                <a:lnTo>
                  <a:pt x="1675339" y="32903"/>
                </a:lnTo>
                <a:lnTo>
                  <a:pt x="1742574" y="28169"/>
                </a:lnTo>
                <a:lnTo>
                  <a:pt x="1810661" y="23782"/>
                </a:lnTo>
                <a:lnTo>
                  <a:pt x="1879571" y="19747"/>
                </a:lnTo>
                <a:lnTo>
                  <a:pt x="1949275" y="16070"/>
                </a:lnTo>
                <a:lnTo>
                  <a:pt x="2019743" y="12757"/>
                </a:lnTo>
                <a:lnTo>
                  <a:pt x="2090946" y="9812"/>
                </a:lnTo>
                <a:lnTo>
                  <a:pt x="2162857" y="7242"/>
                </a:lnTo>
                <a:lnTo>
                  <a:pt x="2235445" y="5052"/>
                </a:lnTo>
                <a:lnTo>
                  <a:pt x="2308682" y="3248"/>
                </a:lnTo>
                <a:lnTo>
                  <a:pt x="2382539" y="1835"/>
                </a:lnTo>
                <a:lnTo>
                  <a:pt x="2456987" y="819"/>
                </a:lnTo>
                <a:lnTo>
                  <a:pt x="2531996" y="205"/>
                </a:lnTo>
                <a:lnTo>
                  <a:pt x="2607538" y="0"/>
                </a:lnTo>
                <a:lnTo>
                  <a:pt x="2683074" y="205"/>
                </a:lnTo>
                <a:lnTo>
                  <a:pt x="2758077" y="819"/>
                </a:lnTo>
                <a:lnTo>
                  <a:pt x="2832518" y="1835"/>
                </a:lnTo>
                <a:lnTo>
                  <a:pt x="2906370" y="3248"/>
                </a:lnTo>
                <a:lnTo>
                  <a:pt x="2979601" y="5052"/>
                </a:lnTo>
                <a:lnTo>
                  <a:pt x="3052184" y="7242"/>
                </a:lnTo>
                <a:lnTo>
                  <a:pt x="3124090" y="9812"/>
                </a:lnTo>
                <a:lnTo>
                  <a:pt x="3195289" y="12757"/>
                </a:lnTo>
                <a:lnTo>
                  <a:pt x="3265753" y="16070"/>
                </a:lnTo>
                <a:lnTo>
                  <a:pt x="3335452" y="19747"/>
                </a:lnTo>
                <a:lnTo>
                  <a:pt x="3404358" y="23782"/>
                </a:lnTo>
                <a:lnTo>
                  <a:pt x="3472442" y="28169"/>
                </a:lnTo>
                <a:lnTo>
                  <a:pt x="3539674" y="32903"/>
                </a:lnTo>
                <a:lnTo>
                  <a:pt x="3606026" y="37979"/>
                </a:lnTo>
                <a:lnTo>
                  <a:pt x="3671468" y="43389"/>
                </a:lnTo>
                <a:lnTo>
                  <a:pt x="3735972" y="49130"/>
                </a:lnTo>
                <a:lnTo>
                  <a:pt x="3799509" y="55196"/>
                </a:lnTo>
                <a:lnTo>
                  <a:pt x="3862049" y="61581"/>
                </a:lnTo>
                <a:lnTo>
                  <a:pt x="3923564" y="68278"/>
                </a:lnTo>
                <a:lnTo>
                  <a:pt x="3984025" y="75284"/>
                </a:lnTo>
                <a:lnTo>
                  <a:pt x="4043402" y="82592"/>
                </a:lnTo>
                <a:lnTo>
                  <a:pt x="4101667" y="90197"/>
                </a:lnTo>
                <a:lnTo>
                  <a:pt x="4158791" y="98093"/>
                </a:lnTo>
                <a:lnTo>
                  <a:pt x="4214744" y="106275"/>
                </a:lnTo>
                <a:lnTo>
                  <a:pt x="4269499" y="114737"/>
                </a:lnTo>
                <a:lnTo>
                  <a:pt x="4323025" y="123473"/>
                </a:lnTo>
                <a:lnTo>
                  <a:pt x="4375294" y="132478"/>
                </a:lnTo>
                <a:lnTo>
                  <a:pt x="4426277" y="141747"/>
                </a:lnTo>
                <a:lnTo>
                  <a:pt x="4475944" y="151273"/>
                </a:lnTo>
                <a:lnTo>
                  <a:pt x="4524267" y="161052"/>
                </a:lnTo>
                <a:lnTo>
                  <a:pt x="4571217" y="171077"/>
                </a:lnTo>
                <a:lnTo>
                  <a:pt x="4616765" y="181344"/>
                </a:lnTo>
                <a:lnTo>
                  <a:pt x="4660882" y="191846"/>
                </a:lnTo>
                <a:lnTo>
                  <a:pt x="4703539" y="202578"/>
                </a:lnTo>
                <a:lnTo>
                  <a:pt x="4744707" y="213535"/>
                </a:lnTo>
                <a:lnTo>
                  <a:pt x="4784356" y="224711"/>
                </a:lnTo>
                <a:lnTo>
                  <a:pt x="4822458" y="236100"/>
                </a:lnTo>
                <a:lnTo>
                  <a:pt x="4858985" y="247697"/>
                </a:lnTo>
                <a:lnTo>
                  <a:pt x="4927193" y="271491"/>
                </a:lnTo>
                <a:lnTo>
                  <a:pt x="4988749" y="296051"/>
                </a:lnTo>
                <a:lnTo>
                  <a:pt x="5043421" y="321330"/>
                </a:lnTo>
                <a:lnTo>
                  <a:pt x="5090978" y="347285"/>
                </a:lnTo>
                <a:lnTo>
                  <a:pt x="5131186" y="373871"/>
                </a:lnTo>
                <a:lnTo>
                  <a:pt x="5163814" y="401044"/>
                </a:lnTo>
                <a:lnTo>
                  <a:pt x="5198038" y="442805"/>
                </a:lnTo>
                <a:lnTo>
                  <a:pt x="5213902" y="485637"/>
                </a:lnTo>
                <a:lnTo>
                  <a:pt x="5214975" y="500125"/>
                </a:lnTo>
                <a:lnTo>
                  <a:pt x="5213902" y="514610"/>
                </a:lnTo>
                <a:lnTo>
                  <a:pt x="5210702" y="528992"/>
                </a:lnTo>
                <a:lnTo>
                  <a:pt x="5188631" y="571471"/>
                </a:lnTo>
                <a:lnTo>
                  <a:pt x="5148462" y="612831"/>
                </a:lnTo>
                <a:lnTo>
                  <a:pt x="5112015" y="639709"/>
                </a:lnTo>
                <a:lnTo>
                  <a:pt x="5068103" y="665979"/>
                </a:lnTo>
                <a:lnTo>
                  <a:pt x="5016960" y="691595"/>
                </a:lnTo>
                <a:lnTo>
                  <a:pt x="4958817" y="716515"/>
                </a:lnTo>
                <a:lnTo>
                  <a:pt x="4893906" y="740692"/>
                </a:lnTo>
                <a:lnTo>
                  <a:pt x="4822458" y="764083"/>
                </a:lnTo>
                <a:lnTo>
                  <a:pt x="4784356" y="775470"/>
                </a:lnTo>
                <a:lnTo>
                  <a:pt x="4744707" y="786643"/>
                </a:lnTo>
                <a:lnTo>
                  <a:pt x="4703539" y="797598"/>
                </a:lnTo>
                <a:lnTo>
                  <a:pt x="4660882" y="808328"/>
                </a:lnTo>
                <a:lnTo>
                  <a:pt x="4616765" y="818829"/>
                </a:lnTo>
                <a:lnTo>
                  <a:pt x="4571217" y="829094"/>
                </a:lnTo>
                <a:lnTo>
                  <a:pt x="4524267" y="839117"/>
                </a:lnTo>
                <a:lnTo>
                  <a:pt x="4475944" y="848894"/>
                </a:lnTo>
                <a:lnTo>
                  <a:pt x="4426277" y="858419"/>
                </a:lnTo>
                <a:lnTo>
                  <a:pt x="4375294" y="867687"/>
                </a:lnTo>
                <a:lnTo>
                  <a:pt x="4323025" y="876690"/>
                </a:lnTo>
                <a:lnTo>
                  <a:pt x="4269499" y="885425"/>
                </a:lnTo>
                <a:lnTo>
                  <a:pt x="4214744" y="893886"/>
                </a:lnTo>
                <a:lnTo>
                  <a:pt x="4158791" y="902066"/>
                </a:lnTo>
                <a:lnTo>
                  <a:pt x="4101667" y="909961"/>
                </a:lnTo>
                <a:lnTo>
                  <a:pt x="4043402" y="917565"/>
                </a:lnTo>
                <a:lnTo>
                  <a:pt x="3984025" y="924873"/>
                </a:lnTo>
                <a:lnTo>
                  <a:pt x="3923564" y="931878"/>
                </a:lnTo>
                <a:lnTo>
                  <a:pt x="3862049" y="938575"/>
                </a:lnTo>
                <a:lnTo>
                  <a:pt x="3799509" y="944958"/>
                </a:lnTo>
                <a:lnTo>
                  <a:pt x="3735972" y="951023"/>
                </a:lnTo>
                <a:lnTo>
                  <a:pt x="3671468" y="956764"/>
                </a:lnTo>
                <a:lnTo>
                  <a:pt x="3606026" y="962174"/>
                </a:lnTo>
                <a:lnTo>
                  <a:pt x="3539674" y="967249"/>
                </a:lnTo>
                <a:lnTo>
                  <a:pt x="3472442" y="971982"/>
                </a:lnTo>
                <a:lnTo>
                  <a:pt x="3404358" y="976369"/>
                </a:lnTo>
                <a:lnTo>
                  <a:pt x="3335452" y="980404"/>
                </a:lnTo>
                <a:lnTo>
                  <a:pt x="3265753" y="984080"/>
                </a:lnTo>
                <a:lnTo>
                  <a:pt x="3195289" y="987394"/>
                </a:lnTo>
                <a:lnTo>
                  <a:pt x="3124090" y="990338"/>
                </a:lnTo>
                <a:lnTo>
                  <a:pt x="3052184" y="992908"/>
                </a:lnTo>
                <a:lnTo>
                  <a:pt x="2979601" y="995098"/>
                </a:lnTo>
                <a:lnTo>
                  <a:pt x="2906370" y="996902"/>
                </a:lnTo>
                <a:lnTo>
                  <a:pt x="2832518" y="998314"/>
                </a:lnTo>
                <a:lnTo>
                  <a:pt x="2758077" y="999330"/>
                </a:lnTo>
                <a:lnTo>
                  <a:pt x="2683074" y="999944"/>
                </a:lnTo>
                <a:lnTo>
                  <a:pt x="2607538" y="1000150"/>
                </a:lnTo>
                <a:lnTo>
                  <a:pt x="2531996" y="999944"/>
                </a:lnTo>
                <a:lnTo>
                  <a:pt x="2456986" y="999330"/>
                </a:lnTo>
                <a:lnTo>
                  <a:pt x="2382539" y="998314"/>
                </a:lnTo>
                <a:lnTo>
                  <a:pt x="2308682" y="996902"/>
                </a:lnTo>
                <a:lnTo>
                  <a:pt x="2235445" y="995098"/>
                </a:lnTo>
                <a:lnTo>
                  <a:pt x="2162857" y="992908"/>
                </a:lnTo>
                <a:lnTo>
                  <a:pt x="2090946" y="990338"/>
                </a:lnTo>
                <a:lnTo>
                  <a:pt x="2019742" y="987394"/>
                </a:lnTo>
                <a:lnTo>
                  <a:pt x="1949274" y="984080"/>
                </a:lnTo>
                <a:lnTo>
                  <a:pt x="1879570" y="980404"/>
                </a:lnTo>
                <a:lnTo>
                  <a:pt x="1810660" y="976369"/>
                </a:lnTo>
                <a:lnTo>
                  <a:pt x="1742573" y="971982"/>
                </a:lnTo>
                <a:lnTo>
                  <a:pt x="1675337" y="967249"/>
                </a:lnTo>
                <a:lnTo>
                  <a:pt x="1608982" y="962174"/>
                </a:lnTo>
                <a:lnTo>
                  <a:pt x="1543536" y="956764"/>
                </a:lnTo>
                <a:lnTo>
                  <a:pt x="1479029" y="951023"/>
                </a:lnTo>
                <a:lnTo>
                  <a:pt x="1415490" y="944958"/>
                </a:lnTo>
                <a:lnTo>
                  <a:pt x="1352947" y="938575"/>
                </a:lnTo>
                <a:lnTo>
                  <a:pt x="1291430" y="931878"/>
                </a:lnTo>
                <a:lnTo>
                  <a:pt x="1230967" y="924873"/>
                </a:lnTo>
                <a:lnTo>
                  <a:pt x="1171587" y="917565"/>
                </a:lnTo>
                <a:lnTo>
                  <a:pt x="1113320" y="909961"/>
                </a:lnTo>
                <a:lnTo>
                  <a:pt x="1056194" y="902066"/>
                </a:lnTo>
                <a:lnTo>
                  <a:pt x="1000239" y="893886"/>
                </a:lnTo>
                <a:lnTo>
                  <a:pt x="945483" y="885425"/>
                </a:lnTo>
                <a:lnTo>
                  <a:pt x="891956" y="876690"/>
                </a:lnTo>
                <a:lnTo>
                  <a:pt x="839686" y="867687"/>
                </a:lnTo>
                <a:lnTo>
                  <a:pt x="788702" y="858419"/>
                </a:lnTo>
                <a:lnTo>
                  <a:pt x="739033" y="848894"/>
                </a:lnTo>
                <a:lnTo>
                  <a:pt x="690709" y="839117"/>
                </a:lnTo>
                <a:lnTo>
                  <a:pt x="643758" y="829094"/>
                </a:lnTo>
                <a:lnTo>
                  <a:pt x="598210" y="818829"/>
                </a:lnTo>
                <a:lnTo>
                  <a:pt x="554092" y="808328"/>
                </a:lnTo>
                <a:lnTo>
                  <a:pt x="511435" y="797598"/>
                </a:lnTo>
                <a:lnTo>
                  <a:pt x="470267" y="786643"/>
                </a:lnTo>
                <a:lnTo>
                  <a:pt x="430617" y="775470"/>
                </a:lnTo>
                <a:lnTo>
                  <a:pt x="392515" y="764083"/>
                </a:lnTo>
                <a:lnTo>
                  <a:pt x="355988" y="752489"/>
                </a:lnTo>
                <a:lnTo>
                  <a:pt x="287779" y="728699"/>
                </a:lnTo>
                <a:lnTo>
                  <a:pt x="226223" y="704145"/>
                </a:lnTo>
                <a:lnTo>
                  <a:pt x="171551" y="678871"/>
                </a:lnTo>
                <a:lnTo>
                  <a:pt x="123995" y="652923"/>
                </a:lnTo>
                <a:lnTo>
                  <a:pt x="83788" y="626343"/>
                </a:lnTo>
                <a:lnTo>
                  <a:pt x="51159" y="599178"/>
                </a:lnTo>
                <a:lnTo>
                  <a:pt x="16937" y="557428"/>
                </a:lnTo>
                <a:lnTo>
                  <a:pt x="1073" y="514610"/>
                </a:lnTo>
                <a:lnTo>
                  <a:pt x="0" y="500125"/>
                </a:lnTo>
                <a:close/>
              </a:path>
            </a:pathLst>
          </a:custGeom>
          <a:noFill/>
          <a:ln w="38160">
            <a:solidFill>
              <a:srgbClr val="ff0000"/>
            </a:solidFill>
            <a:round/>
          </a:ln>
        </p:spPr>
        <p:style>
          <a:lnRef idx="0"/>
          <a:fillRef idx="0"/>
          <a:effectRef idx="0"/>
          <a:fontRef idx="minor"/>
        </p:style>
      </p:sp>
      <p:sp>
        <p:nvSpPr>
          <p:cNvPr id="381" name="CustomShape 8"/>
          <p:cNvSpPr/>
          <p:nvPr/>
        </p:nvSpPr>
        <p:spPr>
          <a:xfrm>
            <a:off x="6238800" y="3357720"/>
            <a:ext cx="5213880" cy="998640"/>
          </a:xfrm>
          <a:custGeom>
            <a:avLst/>
            <a:gdLst/>
            <a:ahLst/>
            <a:rect l="l" t="t" r="r" b="b"/>
            <a:pathLst>
              <a:path w="5215255" h="1000125">
                <a:moveTo>
                  <a:pt x="0" y="499999"/>
                </a:moveTo>
                <a:lnTo>
                  <a:pt x="9570" y="456845"/>
                </a:lnTo>
                <a:lnTo>
                  <a:pt x="37761" y="414713"/>
                </a:lnTo>
                <a:lnTo>
                  <a:pt x="66513" y="387266"/>
                </a:lnTo>
                <a:lnTo>
                  <a:pt x="102960" y="360385"/>
                </a:lnTo>
                <a:lnTo>
                  <a:pt x="146871" y="334113"/>
                </a:lnTo>
                <a:lnTo>
                  <a:pt x="198014" y="308495"/>
                </a:lnTo>
                <a:lnTo>
                  <a:pt x="256157" y="283576"/>
                </a:lnTo>
                <a:lnTo>
                  <a:pt x="321069" y="259399"/>
                </a:lnTo>
                <a:lnTo>
                  <a:pt x="392516" y="236009"/>
                </a:lnTo>
                <a:lnTo>
                  <a:pt x="430619" y="224623"/>
                </a:lnTo>
                <a:lnTo>
                  <a:pt x="470268" y="213450"/>
                </a:lnTo>
                <a:lnTo>
                  <a:pt x="511436" y="202497"/>
                </a:lnTo>
                <a:lnTo>
                  <a:pt x="554092" y="191768"/>
                </a:lnTo>
                <a:lnTo>
                  <a:pt x="598209" y="181269"/>
                </a:lnTo>
                <a:lnTo>
                  <a:pt x="643757" y="171006"/>
                </a:lnTo>
                <a:lnTo>
                  <a:pt x="690707" y="160983"/>
                </a:lnTo>
                <a:lnTo>
                  <a:pt x="739031" y="151208"/>
                </a:lnTo>
                <a:lnTo>
                  <a:pt x="788698" y="141685"/>
                </a:lnTo>
                <a:lnTo>
                  <a:pt x="839681" y="132420"/>
                </a:lnTo>
                <a:lnTo>
                  <a:pt x="891950" y="123418"/>
                </a:lnTo>
                <a:lnTo>
                  <a:pt x="945476" y="114685"/>
                </a:lnTo>
                <a:lnTo>
                  <a:pt x="1000230" y="106226"/>
                </a:lnTo>
                <a:lnTo>
                  <a:pt x="1056184" y="98048"/>
                </a:lnTo>
                <a:lnTo>
                  <a:pt x="1113308" y="90155"/>
                </a:lnTo>
                <a:lnTo>
                  <a:pt x="1171573" y="82553"/>
                </a:lnTo>
                <a:lnTo>
                  <a:pt x="1230950" y="75248"/>
                </a:lnTo>
                <a:lnTo>
                  <a:pt x="1291411" y="68246"/>
                </a:lnTo>
                <a:lnTo>
                  <a:pt x="1352926" y="61551"/>
                </a:lnTo>
                <a:lnTo>
                  <a:pt x="1415466" y="55169"/>
                </a:lnTo>
                <a:lnTo>
                  <a:pt x="1479003" y="49106"/>
                </a:lnTo>
                <a:lnTo>
                  <a:pt x="1543507" y="43368"/>
                </a:lnTo>
                <a:lnTo>
                  <a:pt x="1608949" y="37959"/>
                </a:lnTo>
                <a:lnTo>
                  <a:pt x="1675301" y="32887"/>
                </a:lnTo>
                <a:lnTo>
                  <a:pt x="1742533" y="28155"/>
                </a:lnTo>
                <a:lnTo>
                  <a:pt x="1810616" y="23770"/>
                </a:lnTo>
                <a:lnTo>
                  <a:pt x="1879522" y="19737"/>
                </a:lnTo>
                <a:lnTo>
                  <a:pt x="1949222" y="16062"/>
                </a:lnTo>
                <a:lnTo>
                  <a:pt x="2019685" y="12750"/>
                </a:lnTo>
                <a:lnTo>
                  <a:pt x="2090885" y="9807"/>
                </a:lnTo>
                <a:lnTo>
                  <a:pt x="2162790" y="7238"/>
                </a:lnTo>
                <a:lnTo>
                  <a:pt x="2235373" y="5049"/>
                </a:lnTo>
                <a:lnTo>
                  <a:pt x="2308605" y="3246"/>
                </a:lnTo>
                <a:lnTo>
                  <a:pt x="2382456" y="1834"/>
                </a:lnTo>
                <a:lnTo>
                  <a:pt x="2456898" y="819"/>
                </a:lnTo>
                <a:lnTo>
                  <a:pt x="2531901" y="205"/>
                </a:lnTo>
                <a:lnTo>
                  <a:pt x="2607436" y="0"/>
                </a:lnTo>
                <a:lnTo>
                  <a:pt x="2682979" y="205"/>
                </a:lnTo>
                <a:lnTo>
                  <a:pt x="2757988" y="819"/>
                </a:lnTo>
                <a:lnTo>
                  <a:pt x="2832436" y="1834"/>
                </a:lnTo>
                <a:lnTo>
                  <a:pt x="2906293" y="3246"/>
                </a:lnTo>
                <a:lnTo>
                  <a:pt x="2979530" y="5049"/>
                </a:lnTo>
                <a:lnTo>
                  <a:pt x="3052119" y="7238"/>
                </a:lnTo>
                <a:lnTo>
                  <a:pt x="3124030" y="9807"/>
                </a:lnTo>
                <a:lnTo>
                  <a:pt x="3195234" y="12750"/>
                </a:lnTo>
                <a:lnTo>
                  <a:pt x="3265703" y="16062"/>
                </a:lnTo>
                <a:lnTo>
                  <a:pt x="3335406" y="19737"/>
                </a:lnTo>
                <a:lnTo>
                  <a:pt x="3404317" y="23770"/>
                </a:lnTo>
                <a:lnTo>
                  <a:pt x="3472405" y="28155"/>
                </a:lnTo>
                <a:lnTo>
                  <a:pt x="3539641" y="32887"/>
                </a:lnTo>
                <a:lnTo>
                  <a:pt x="3605996" y="37959"/>
                </a:lnTo>
                <a:lnTo>
                  <a:pt x="3671442" y="43368"/>
                </a:lnTo>
                <a:lnTo>
                  <a:pt x="3735950" y="49106"/>
                </a:lnTo>
                <a:lnTo>
                  <a:pt x="3799490" y="55169"/>
                </a:lnTo>
                <a:lnTo>
                  <a:pt x="3862034" y="61551"/>
                </a:lnTo>
                <a:lnTo>
                  <a:pt x="3923552" y="68246"/>
                </a:lnTo>
                <a:lnTo>
                  <a:pt x="3984015" y="75248"/>
                </a:lnTo>
                <a:lnTo>
                  <a:pt x="4043395" y="82553"/>
                </a:lnTo>
                <a:lnTo>
                  <a:pt x="4101663" y="90155"/>
                </a:lnTo>
                <a:lnTo>
                  <a:pt x="4158789" y="98048"/>
                </a:lnTo>
                <a:lnTo>
                  <a:pt x="4214745" y="106226"/>
                </a:lnTo>
                <a:lnTo>
                  <a:pt x="4269502" y="114685"/>
                </a:lnTo>
                <a:lnTo>
                  <a:pt x="4323030" y="123418"/>
                </a:lnTo>
                <a:lnTo>
                  <a:pt x="4375301" y="132420"/>
                </a:lnTo>
                <a:lnTo>
                  <a:pt x="4426285" y="141685"/>
                </a:lnTo>
                <a:lnTo>
                  <a:pt x="4475954" y="151208"/>
                </a:lnTo>
                <a:lnTo>
                  <a:pt x="4524279" y="160983"/>
                </a:lnTo>
                <a:lnTo>
                  <a:pt x="4571231" y="171006"/>
                </a:lnTo>
                <a:lnTo>
                  <a:pt x="4616780" y="181269"/>
                </a:lnTo>
                <a:lnTo>
                  <a:pt x="4660898" y="191768"/>
                </a:lnTo>
                <a:lnTo>
                  <a:pt x="4703556" y="202497"/>
                </a:lnTo>
                <a:lnTo>
                  <a:pt x="4744725" y="213450"/>
                </a:lnTo>
                <a:lnTo>
                  <a:pt x="4784375" y="224623"/>
                </a:lnTo>
                <a:lnTo>
                  <a:pt x="4822478" y="236009"/>
                </a:lnTo>
                <a:lnTo>
                  <a:pt x="4859005" y="247602"/>
                </a:lnTo>
                <a:lnTo>
                  <a:pt x="4927215" y="271391"/>
                </a:lnTo>
                <a:lnTo>
                  <a:pt x="4988772" y="295945"/>
                </a:lnTo>
                <a:lnTo>
                  <a:pt x="5043445" y="321220"/>
                </a:lnTo>
                <a:lnTo>
                  <a:pt x="5091002" y="347170"/>
                </a:lnTo>
                <a:lnTo>
                  <a:pt x="5131211" y="373752"/>
                </a:lnTo>
                <a:lnTo>
                  <a:pt x="5163839" y="400922"/>
                </a:lnTo>
                <a:lnTo>
                  <a:pt x="5198063" y="442680"/>
                </a:lnTo>
                <a:lnTo>
                  <a:pt x="5213927" y="485510"/>
                </a:lnTo>
                <a:lnTo>
                  <a:pt x="5215001" y="499999"/>
                </a:lnTo>
                <a:lnTo>
                  <a:pt x="5213927" y="514487"/>
                </a:lnTo>
                <a:lnTo>
                  <a:pt x="5210727" y="528874"/>
                </a:lnTo>
                <a:lnTo>
                  <a:pt x="5188656" y="571366"/>
                </a:lnTo>
                <a:lnTo>
                  <a:pt x="5148487" y="612737"/>
                </a:lnTo>
                <a:lnTo>
                  <a:pt x="5112039" y="639622"/>
                </a:lnTo>
                <a:lnTo>
                  <a:pt x="5068128" y="665898"/>
                </a:lnTo>
                <a:lnTo>
                  <a:pt x="5016984" y="691521"/>
                </a:lnTo>
                <a:lnTo>
                  <a:pt x="4958840" y="716446"/>
                </a:lnTo>
                <a:lnTo>
                  <a:pt x="4893927" y="740628"/>
                </a:lnTo>
                <a:lnTo>
                  <a:pt x="4822478" y="764024"/>
                </a:lnTo>
                <a:lnTo>
                  <a:pt x="4784375" y="775413"/>
                </a:lnTo>
                <a:lnTo>
                  <a:pt x="4744725" y="786589"/>
                </a:lnTo>
                <a:lnTo>
                  <a:pt x="4703556" y="797546"/>
                </a:lnTo>
                <a:lnTo>
                  <a:pt x="4660898" y="808278"/>
                </a:lnTo>
                <a:lnTo>
                  <a:pt x="4616780" y="818780"/>
                </a:lnTo>
                <a:lnTo>
                  <a:pt x="4571231" y="829047"/>
                </a:lnTo>
                <a:lnTo>
                  <a:pt x="4524279" y="839072"/>
                </a:lnTo>
                <a:lnTo>
                  <a:pt x="4475954" y="848851"/>
                </a:lnTo>
                <a:lnTo>
                  <a:pt x="4426285" y="858377"/>
                </a:lnTo>
                <a:lnTo>
                  <a:pt x="4375301" y="867646"/>
                </a:lnTo>
                <a:lnTo>
                  <a:pt x="4323030" y="876651"/>
                </a:lnTo>
                <a:lnTo>
                  <a:pt x="4269502" y="885387"/>
                </a:lnTo>
                <a:lnTo>
                  <a:pt x="4214745" y="893849"/>
                </a:lnTo>
                <a:lnTo>
                  <a:pt x="4158789" y="902031"/>
                </a:lnTo>
                <a:lnTo>
                  <a:pt x="4101663" y="909927"/>
                </a:lnTo>
                <a:lnTo>
                  <a:pt x="4043395" y="917532"/>
                </a:lnTo>
                <a:lnTo>
                  <a:pt x="3984015" y="924840"/>
                </a:lnTo>
                <a:lnTo>
                  <a:pt x="3923552" y="931846"/>
                </a:lnTo>
                <a:lnTo>
                  <a:pt x="3862034" y="938543"/>
                </a:lnTo>
                <a:lnTo>
                  <a:pt x="3799490" y="944928"/>
                </a:lnTo>
                <a:lnTo>
                  <a:pt x="3735950" y="950994"/>
                </a:lnTo>
                <a:lnTo>
                  <a:pt x="3671442" y="956735"/>
                </a:lnTo>
                <a:lnTo>
                  <a:pt x="3605996" y="962145"/>
                </a:lnTo>
                <a:lnTo>
                  <a:pt x="3539641" y="967221"/>
                </a:lnTo>
                <a:lnTo>
                  <a:pt x="3472405" y="971955"/>
                </a:lnTo>
                <a:lnTo>
                  <a:pt x="3404317" y="976342"/>
                </a:lnTo>
                <a:lnTo>
                  <a:pt x="3335406" y="980377"/>
                </a:lnTo>
                <a:lnTo>
                  <a:pt x="3265703" y="984054"/>
                </a:lnTo>
                <a:lnTo>
                  <a:pt x="3195234" y="987367"/>
                </a:lnTo>
                <a:lnTo>
                  <a:pt x="3124030" y="990312"/>
                </a:lnTo>
                <a:lnTo>
                  <a:pt x="3052119" y="992882"/>
                </a:lnTo>
                <a:lnTo>
                  <a:pt x="2979530" y="995072"/>
                </a:lnTo>
                <a:lnTo>
                  <a:pt x="2906293" y="996876"/>
                </a:lnTo>
                <a:lnTo>
                  <a:pt x="2832436" y="998289"/>
                </a:lnTo>
                <a:lnTo>
                  <a:pt x="2757988" y="999305"/>
                </a:lnTo>
                <a:lnTo>
                  <a:pt x="2682979" y="999919"/>
                </a:lnTo>
                <a:lnTo>
                  <a:pt x="2607436" y="1000125"/>
                </a:lnTo>
                <a:lnTo>
                  <a:pt x="2531901" y="999919"/>
                </a:lnTo>
                <a:lnTo>
                  <a:pt x="2456898" y="999305"/>
                </a:lnTo>
                <a:lnTo>
                  <a:pt x="2382456" y="998289"/>
                </a:lnTo>
                <a:lnTo>
                  <a:pt x="2308605" y="996876"/>
                </a:lnTo>
                <a:lnTo>
                  <a:pt x="2235373" y="995072"/>
                </a:lnTo>
                <a:lnTo>
                  <a:pt x="2162790" y="992882"/>
                </a:lnTo>
                <a:lnTo>
                  <a:pt x="2090885" y="990312"/>
                </a:lnTo>
                <a:lnTo>
                  <a:pt x="2019685" y="987367"/>
                </a:lnTo>
                <a:lnTo>
                  <a:pt x="1949222" y="984054"/>
                </a:lnTo>
                <a:lnTo>
                  <a:pt x="1879522" y="980377"/>
                </a:lnTo>
                <a:lnTo>
                  <a:pt x="1810616" y="976342"/>
                </a:lnTo>
                <a:lnTo>
                  <a:pt x="1742533" y="971955"/>
                </a:lnTo>
                <a:lnTo>
                  <a:pt x="1675301" y="967221"/>
                </a:lnTo>
                <a:lnTo>
                  <a:pt x="1608949" y="962145"/>
                </a:lnTo>
                <a:lnTo>
                  <a:pt x="1543507" y="956735"/>
                </a:lnTo>
                <a:lnTo>
                  <a:pt x="1479003" y="950994"/>
                </a:lnTo>
                <a:lnTo>
                  <a:pt x="1415466" y="944928"/>
                </a:lnTo>
                <a:lnTo>
                  <a:pt x="1352926" y="938543"/>
                </a:lnTo>
                <a:lnTo>
                  <a:pt x="1291411" y="931846"/>
                </a:lnTo>
                <a:lnTo>
                  <a:pt x="1230950" y="924840"/>
                </a:lnTo>
                <a:lnTo>
                  <a:pt x="1171573" y="917532"/>
                </a:lnTo>
                <a:lnTo>
                  <a:pt x="1113308" y="909927"/>
                </a:lnTo>
                <a:lnTo>
                  <a:pt x="1056184" y="902031"/>
                </a:lnTo>
                <a:lnTo>
                  <a:pt x="1000230" y="893849"/>
                </a:lnTo>
                <a:lnTo>
                  <a:pt x="945476" y="885387"/>
                </a:lnTo>
                <a:lnTo>
                  <a:pt x="891950" y="876651"/>
                </a:lnTo>
                <a:lnTo>
                  <a:pt x="839681" y="867646"/>
                </a:lnTo>
                <a:lnTo>
                  <a:pt x="788698" y="858377"/>
                </a:lnTo>
                <a:lnTo>
                  <a:pt x="739031" y="848851"/>
                </a:lnTo>
                <a:lnTo>
                  <a:pt x="690707" y="839072"/>
                </a:lnTo>
                <a:lnTo>
                  <a:pt x="643757" y="829047"/>
                </a:lnTo>
                <a:lnTo>
                  <a:pt x="598209" y="818780"/>
                </a:lnTo>
                <a:lnTo>
                  <a:pt x="554092" y="808278"/>
                </a:lnTo>
                <a:lnTo>
                  <a:pt x="511436" y="797546"/>
                </a:lnTo>
                <a:lnTo>
                  <a:pt x="470268" y="786589"/>
                </a:lnTo>
                <a:lnTo>
                  <a:pt x="430619" y="775413"/>
                </a:lnTo>
                <a:lnTo>
                  <a:pt x="392516" y="764024"/>
                </a:lnTo>
                <a:lnTo>
                  <a:pt x="355990" y="752427"/>
                </a:lnTo>
                <a:lnTo>
                  <a:pt x="287782" y="728633"/>
                </a:lnTo>
                <a:lnTo>
                  <a:pt x="226225" y="704073"/>
                </a:lnTo>
                <a:lnTo>
                  <a:pt x="171553" y="678794"/>
                </a:lnTo>
                <a:lnTo>
                  <a:pt x="123997" y="652839"/>
                </a:lnTo>
                <a:lnTo>
                  <a:pt x="83789" y="626253"/>
                </a:lnTo>
                <a:lnTo>
                  <a:pt x="51160" y="599080"/>
                </a:lnTo>
                <a:lnTo>
                  <a:pt x="16937" y="557319"/>
                </a:lnTo>
                <a:lnTo>
                  <a:pt x="1073" y="514487"/>
                </a:lnTo>
                <a:lnTo>
                  <a:pt x="0" y="499999"/>
                </a:lnTo>
                <a:close/>
              </a:path>
            </a:pathLst>
          </a:custGeom>
          <a:noFill/>
          <a:ln w="38160">
            <a:solidFill>
              <a:srgbClr val="ff0000"/>
            </a:solidFill>
            <a:round/>
          </a:ln>
        </p:spPr>
        <p:style>
          <a:lnRef idx="0"/>
          <a:fillRef idx="0"/>
          <a:effectRef idx="0"/>
          <a:fontRef idx="minor"/>
        </p:style>
      </p:sp>
      <p:sp>
        <p:nvSpPr>
          <p:cNvPr id="382" name="CustomShape 9"/>
          <p:cNvSpPr/>
          <p:nvPr/>
        </p:nvSpPr>
        <p:spPr>
          <a:xfrm>
            <a:off x="5746680" y="4591080"/>
            <a:ext cx="1552320" cy="3168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2000" spc="1" strike="noStrike">
                <a:solidFill>
                  <a:srgbClr val="ff0000"/>
                </a:solidFill>
                <a:uFill>
                  <a:solidFill>
                    <a:srgbClr val="ffffff"/>
                  </a:solidFill>
                </a:uFill>
                <a:latin typeface="Noto Sans CJK JP Regular"/>
                <a:ea typeface="DejaVu Sans"/>
              </a:rPr>
              <a:t>全部</a:t>
            </a:r>
            <a:r>
              <a:rPr b="0" lang="en-US" sz="2000" spc="-1" strike="noStrike">
                <a:solidFill>
                  <a:srgbClr val="ff0000"/>
                </a:solidFill>
                <a:uFill>
                  <a:solidFill>
                    <a:srgbClr val="ffffff"/>
                  </a:solidFill>
                </a:uFill>
                <a:latin typeface="Noto Sans CJK JP Regular"/>
                <a:ea typeface="DejaVu Sans"/>
              </a:rPr>
              <a:t>簽名</a:t>
            </a:r>
            <a:r>
              <a:rPr b="0" lang="en-US" sz="2000" spc="-4" strike="noStrike">
                <a:solidFill>
                  <a:srgbClr val="ff0000"/>
                </a:solidFill>
                <a:uFill>
                  <a:solidFill>
                    <a:srgbClr val="ffffff"/>
                  </a:solidFill>
                </a:uFill>
                <a:latin typeface="Noto Sans CJK JP Regular"/>
                <a:ea typeface="DejaVu Sans"/>
              </a:rPr>
              <a:t>蓋</a:t>
            </a:r>
            <a:r>
              <a:rPr b="0" lang="en-US" sz="2000" spc="-1" strike="noStrike">
                <a:solidFill>
                  <a:srgbClr val="ff0000"/>
                </a:solidFill>
                <a:uFill>
                  <a:solidFill>
                    <a:srgbClr val="ffffff"/>
                  </a:solidFill>
                </a:uFill>
                <a:latin typeface="Noto Sans CJK JP Regular"/>
                <a:ea typeface="DejaVu Sans"/>
              </a:rPr>
              <a:t>章</a:t>
            </a:r>
            <a:endParaRPr b="0" lang="en-US" sz="2000" spc="-1" strike="noStrike">
              <a:solidFill>
                <a:srgbClr val="000000"/>
              </a:solidFill>
              <a:uFill>
                <a:solidFill>
                  <a:srgbClr val="ffffff"/>
                </a:solidFill>
              </a:uFill>
              <a:latin typeface="Arial"/>
            </a:endParaRPr>
          </a:p>
        </p:txBody>
      </p:sp>
      <p:sp>
        <p:nvSpPr>
          <p:cNvPr id="383" name="CustomShape 10"/>
          <p:cNvSpPr/>
          <p:nvPr/>
        </p:nvSpPr>
        <p:spPr>
          <a:xfrm>
            <a:off x="7674480" y="6147000"/>
            <a:ext cx="2628720" cy="286200"/>
          </a:xfrm>
          <a:prstGeom prst="rect">
            <a:avLst/>
          </a:prstGeom>
          <a:noFill/>
          <a:ln>
            <a:noFill/>
          </a:ln>
        </p:spPr>
        <p:style>
          <a:lnRef idx="0"/>
          <a:fillRef idx="0"/>
          <a:effectRef idx="0"/>
          <a:fontRef idx="minor"/>
        </p:style>
        <p:txBody>
          <a:bodyPr lIns="0" rIns="0" tIns="12600" bIns="0"/>
          <a:p>
            <a:pPr marL="12600">
              <a:lnSpc>
                <a:spcPct val="100000"/>
              </a:lnSpc>
              <a:spcBef>
                <a:spcPts val="99"/>
              </a:spcBef>
            </a:pPr>
            <a:r>
              <a:rPr b="0" lang="en-US" sz="1800" spc="21" strike="noStrike">
                <a:solidFill>
                  <a:srgbClr val="006fc0"/>
                </a:solidFill>
                <a:uFill>
                  <a:solidFill>
                    <a:srgbClr val="ffffff"/>
                  </a:solidFill>
                </a:uFill>
                <a:latin typeface="Noto Sans CJK JP Regular"/>
                <a:ea typeface="DejaVu Sans"/>
              </a:rPr>
              <a:t>單筆申請：</a:t>
            </a:r>
            <a:r>
              <a:rPr b="0" lang="en-US" sz="1800" spc="21" strike="noStrike">
                <a:solidFill>
                  <a:srgbClr val="2f859c"/>
                </a:solidFill>
                <a:uFill>
                  <a:solidFill>
                    <a:srgbClr val="ffffff"/>
                  </a:solidFill>
                </a:uFill>
                <a:latin typeface="Noto Sans CJK JP Regular"/>
                <a:ea typeface="DejaVu Sans"/>
              </a:rPr>
              <a:t>列</a:t>
            </a:r>
            <a:r>
              <a:rPr b="0" lang="en-US" sz="1800" spc="-1" strike="noStrike">
                <a:solidFill>
                  <a:srgbClr val="2f859c"/>
                </a:solidFill>
                <a:uFill>
                  <a:solidFill>
                    <a:srgbClr val="ffffff"/>
                  </a:solidFill>
                </a:uFill>
                <a:latin typeface="Noto Sans CJK JP Regular"/>
                <a:ea typeface="DejaVu Sans"/>
              </a:rPr>
              <a:t>印</a:t>
            </a:r>
            <a:r>
              <a:rPr b="0" lang="en-US" sz="1800" spc="15" strike="noStrike">
                <a:solidFill>
                  <a:srgbClr val="2f859c"/>
                </a:solidFill>
                <a:uFill>
                  <a:solidFill>
                    <a:srgbClr val="ffffff"/>
                  </a:solidFill>
                </a:uFill>
                <a:latin typeface="Noto Sans CJK JP Regular"/>
                <a:ea typeface="DejaVu Sans"/>
              </a:rPr>
              <a:t> </a:t>
            </a:r>
            <a:r>
              <a:rPr b="0" lang="en-US" sz="1800" spc="-1" strike="noStrike">
                <a:solidFill>
                  <a:srgbClr val="2f859c"/>
                </a:solidFill>
                <a:uFill>
                  <a:solidFill>
                    <a:srgbClr val="ffffff"/>
                  </a:solidFill>
                </a:uFill>
                <a:latin typeface="Noto Sans CJK JP Regular"/>
                <a:ea typeface="DejaVu Sans"/>
              </a:rPr>
              <a:t>資料明細</a:t>
            </a:r>
            <a:endParaRPr b="0" lang="en-US" sz="1800" spc="-1" strike="noStrike">
              <a:solidFill>
                <a:srgbClr val="000000"/>
              </a:solidFill>
              <a:uFill>
                <a:solidFill>
                  <a:srgbClr val="ffffff"/>
                </a:solidFill>
              </a:uFill>
              <a:latin typeface="Arial"/>
            </a:endParaRPr>
          </a:p>
        </p:txBody>
      </p:sp>
      <p:sp>
        <p:nvSpPr>
          <p:cNvPr id="384" name="CustomShape 11"/>
          <p:cNvSpPr/>
          <p:nvPr/>
        </p:nvSpPr>
        <p:spPr>
          <a:xfrm>
            <a:off x="119160" y="44640"/>
            <a:ext cx="8833320" cy="63828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2-</a:t>
            </a:r>
            <a:r>
              <a:rPr b="0" lang="en-US" sz="1800" spc="-1" strike="noStrike">
                <a:solidFill>
                  <a:srgbClr val="000000"/>
                </a:solidFill>
                <a:uFill>
                  <a:solidFill>
                    <a:srgbClr val="ffffff"/>
                  </a:solidFill>
                </a:uFill>
                <a:latin typeface="Arial"/>
                <a:ea typeface="DejaVu Sans"/>
              </a:rPr>
              <a:t>黏貼憑證影本</a:t>
            </a:r>
            <a:r>
              <a:rPr b="1" lang="en-US" sz="1800" spc="-1" strike="noStrike">
                <a:solidFill>
                  <a:srgbClr val="ff0000"/>
                </a:solidFill>
                <a:uFill>
                  <a:solidFill>
                    <a:srgbClr val="ffffff"/>
                  </a:solidFill>
                </a:uFill>
                <a:latin typeface="Arial"/>
                <a:ea typeface="DejaVu Sans"/>
              </a:rPr>
              <a:t>(</a:t>
            </a:r>
            <a:r>
              <a:rPr b="1" lang="en-US" sz="1800" spc="1" strike="noStrike">
                <a:solidFill>
                  <a:srgbClr val="ff0000"/>
                </a:solidFill>
                <a:uFill>
                  <a:solidFill>
                    <a:srgbClr val="ffffff"/>
                  </a:solidFill>
                </a:uFill>
                <a:latin typeface="Noto Sans CJK JP Regular"/>
                <a:ea typeface="DejaVu Sans"/>
              </a:rPr>
              <a:t>※需檢附旅客</a:t>
            </a:r>
            <a:r>
              <a:rPr b="1" lang="en-US" sz="1800" spc="-1" strike="noStrike">
                <a:solidFill>
                  <a:srgbClr val="ff0000"/>
                </a:solidFill>
                <a:uFill>
                  <a:solidFill>
                    <a:srgbClr val="ffffff"/>
                  </a:solidFill>
                </a:uFill>
                <a:latin typeface="Noto Sans CJK JP Regular"/>
                <a:ea typeface="DejaVu Sans"/>
              </a:rPr>
              <a:t>身分證明文件影本、補助金額之發票或收據正本。)</a:t>
            </a: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p:txBody>
      </p:sp>
    </p:spTree>
  </p:cSld>
  <p:timing>
    <p:tnLst>
      <p:par>
        <p:cTn id="63" dur="indefinite" restart="never" nodeType="tmRoot">
          <p:childTnLst>
            <p:seq>
              <p:cTn id="64" nodeType="mainSeq"/>
              <p:prevCondLst>
                <p:cond delay="0" evt="onPrev">
                  <p:tgtEl>
                    <p:sldTgt/>
                  </p:tgtEl>
                </p:cond>
              </p:prevCondLst>
              <p:nextCondLst>
                <p:cond delay="0" evt="onNext">
                  <p:tgtEl>
                    <p:sldTgt/>
                  </p:tgtEl>
                </p:cond>
              </p:nextCondLst>
            </p:seq>
          </p:childTnLst>
        </p:cTn>
      </p:par>
    </p:tnLst>
  </p:timing>
</p:sld>
</file>

<file path=ppt/slides/slide3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5" name="CustomShape 1"/>
          <p:cNvSpPr/>
          <p:nvPr/>
        </p:nvSpPr>
        <p:spPr>
          <a:xfrm>
            <a:off x="119160" y="188640"/>
            <a:ext cx="3599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3-</a:t>
            </a:r>
            <a:r>
              <a:rPr b="0" lang="en-US" sz="1800" spc="-1" strike="noStrike">
                <a:solidFill>
                  <a:srgbClr val="000000"/>
                </a:solidFill>
                <a:uFill>
                  <a:solidFill>
                    <a:srgbClr val="ffffff"/>
                  </a:solidFill>
                </a:uFill>
                <a:latin typeface="Arial"/>
                <a:ea typeface="DejaVu Sans"/>
              </a:rPr>
              <a:t>支出證明單</a:t>
            </a:r>
            <a:endParaRPr b="0" lang="en-US" sz="1800" spc="-1" strike="noStrike">
              <a:solidFill>
                <a:srgbClr val="000000"/>
              </a:solidFill>
              <a:uFill>
                <a:solidFill>
                  <a:srgbClr val="ffffff"/>
                </a:solidFill>
              </a:uFill>
              <a:latin typeface="Arial"/>
            </a:endParaRPr>
          </a:p>
        </p:txBody>
      </p:sp>
      <p:pic>
        <p:nvPicPr>
          <p:cNvPr id="386" name="Picture 2" descr=""/>
          <p:cNvPicPr/>
          <p:nvPr/>
        </p:nvPicPr>
        <p:blipFill>
          <a:blip r:embed="rId1"/>
          <a:stretch/>
        </p:blipFill>
        <p:spPr>
          <a:xfrm>
            <a:off x="2267640" y="188640"/>
            <a:ext cx="4823280" cy="6407640"/>
          </a:xfrm>
          <a:prstGeom prst="rect">
            <a:avLst/>
          </a:prstGeom>
          <a:ln>
            <a:noFill/>
          </a:ln>
        </p:spPr>
      </p:pic>
      <p:sp>
        <p:nvSpPr>
          <p:cNvPr id="387" name="CustomShape 2"/>
          <p:cNvSpPr/>
          <p:nvPr/>
        </p:nvSpPr>
        <p:spPr>
          <a:xfrm>
            <a:off x="7680240" y="980640"/>
            <a:ext cx="3527280" cy="47523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標楷體"/>
                <a:ea typeface="標楷體"/>
              </a:rPr>
              <a:t>備註：</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1.</a:t>
            </a:r>
            <a:r>
              <a:rPr b="0" lang="en-US" sz="1800" spc="-1" strike="noStrike">
                <a:solidFill>
                  <a:srgbClr val="000000"/>
                </a:solidFill>
                <a:uFill>
                  <a:solidFill>
                    <a:srgbClr val="ffffff"/>
                  </a:solidFill>
                </a:uFill>
                <a:latin typeface="標楷體"/>
                <a:ea typeface="標楷體"/>
              </a:rPr>
              <a:t>名稱：旅館應填寫旅館公司名</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稱、民宿應填寫民宿名稱。</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2.</a:t>
            </a:r>
            <a:r>
              <a:rPr b="0" lang="en-US" sz="1800" spc="-1" strike="noStrike">
                <a:solidFill>
                  <a:srgbClr val="000000"/>
                </a:solidFill>
                <a:uFill>
                  <a:solidFill>
                    <a:srgbClr val="ffffff"/>
                  </a:solidFill>
                </a:uFill>
                <a:latin typeface="標楷體"/>
                <a:ea typeface="標楷體"/>
              </a:rPr>
              <a:t>身份證或營利事業統一編號：</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有統一編號者填寫統一編號；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另大部分民宿無統一編號，請</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填寫民宿經營者姓名及身份證</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號碼。</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3.</a:t>
            </a:r>
            <a:r>
              <a:rPr b="0" lang="en-US" sz="1800" spc="-1" strike="noStrike">
                <a:solidFill>
                  <a:srgbClr val="000000"/>
                </a:solidFill>
                <a:uFill>
                  <a:solidFill>
                    <a:srgbClr val="ffffff"/>
                  </a:solidFill>
                </a:uFill>
                <a:latin typeface="標楷體"/>
                <a:ea typeface="標楷體"/>
              </a:rPr>
              <a:t>地址：旅館應填寫旅館公司地</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址、民宿應填寫民宿地址。</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4.</a:t>
            </a:r>
            <a:r>
              <a:rPr b="0" lang="en-US" sz="1800" spc="-1" strike="noStrike">
                <a:solidFill>
                  <a:srgbClr val="000000"/>
                </a:solidFill>
                <a:uFill>
                  <a:solidFill>
                    <a:srgbClr val="ffffff"/>
                  </a:solidFill>
                </a:uFill>
                <a:latin typeface="標楷體"/>
                <a:ea typeface="標楷體"/>
              </a:rPr>
              <a:t>支出憑證</a:t>
            </a:r>
            <a:r>
              <a:rPr b="0" lang="en-US" sz="1800" spc="-1" strike="noStrike" u="sng">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張：填寫申請核銷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文件中發票或收據張數。</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5.</a:t>
            </a:r>
            <a:r>
              <a:rPr b="0" lang="en-US" sz="1800" spc="-1" strike="noStrike">
                <a:solidFill>
                  <a:srgbClr val="000000"/>
                </a:solidFill>
                <a:uFill>
                  <a:solidFill>
                    <a:srgbClr val="ffffff"/>
                  </a:solidFill>
                </a:uFill>
                <a:latin typeface="標楷體"/>
                <a:ea typeface="標楷體"/>
              </a:rPr>
              <a:t>旅宿業者經手人、會計及單位</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r>
              <a:rPr b="0" lang="en-US" sz="1800" spc="-1" strike="noStrike">
                <a:solidFill>
                  <a:srgbClr val="000000"/>
                </a:solidFill>
                <a:uFill>
                  <a:solidFill>
                    <a:srgbClr val="ffffff"/>
                  </a:solidFill>
                </a:uFill>
                <a:latin typeface="標楷體"/>
                <a:ea typeface="標楷體"/>
              </a:rPr>
              <a:t>主管均須蓋章。</a:t>
            </a: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p:txBody>
      </p:sp>
    </p:spTree>
  </p:cSld>
  <p:timing>
    <p:tnLst>
      <p:par>
        <p:cTn id="65" dur="indefinite" restart="never" nodeType="tmRoot">
          <p:childTnLst>
            <p:seq>
              <p:cTn id="66" nodeType="mainSeq"/>
              <p:prevCondLst>
                <p:cond delay="0" evt="onPrev">
                  <p:tgtEl>
                    <p:sldTgt/>
                  </p:tgtEl>
                </p:cond>
              </p:prevCondLst>
              <p:nextCondLst>
                <p:cond delay="0" evt="onNext">
                  <p:tgtEl>
                    <p:sldTgt/>
                  </p:tgtEl>
                </p:cond>
              </p:nextCondLst>
            </p:seq>
          </p:childTnLst>
        </p:cTn>
      </p:par>
    </p:tnLst>
  </p:timing>
</p:sld>
</file>

<file path=ppt/slides/slide3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88" name="CustomShape 1"/>
          <p:cNvSpPr/>
          <p:nvPr/>
        </p:nvSpPr>
        <p:spPr>
          <a:xfrm>
            <a:off x="119160" y="188640"/>
            <a:ext cx="3599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4-</a:t>
            </a:r>
            <a:r>
              <a:rPr b="0" lang="en-US" sz="1800" spc="-1" strike="noStrike">
                <a:solidFill>
                  <a:srgbClr val="000000"/>
                </a:solidFill>
                <a:uFill>
                  <a:solidFill>
                    <a:srgbClr val="ffffff"/>
                  </a:solidFill>
                </a:uFill>
                <a:latin typeface="Arial"/>
                <a:ea typeface="DejaVu Sans"/>
              </a:rPr>
              <a:t>旅宿業者申請補助經費領據</a:t>
            </a:r>
            <a:endParaRPr b="0" lang="en-US" sz="1800" spc="-1" strike="noStrike">
              <a:solidFill>
                <a:srgbClr val="000000"/>
              </a:solidFill>
              <a:uFill>
                <a:solidFill>
                  <a:srgbClr val="ffffff"/>
                </a:solidFill>
              </a:uFill>
              <a:latin typeface="Arial"/>
            </a:endParaRPr>
          </a:p>
        </p:txBody>
      </p:sp>
      <p:pic>
        <p:nvPicPr>
          <p:cNvPr id="389" name="Picture 2" descr=""/>
          <p:cNvPicPr/>
          <p:nvPr/>
        </p:nvPicPr>
        <p:blipFill>
          <a:blip r:embed="rId1"/>
          <a:stretch/>
        </p:blipFill>
        <p:spPr>
          <a:xfrm>
            <a:off x="4007880" y="116640"/>
            <a:ext cx="5079240" cy="6479640"/>
          </a:xfrm>
          <a:prstGeom prst="rect">
            <a:avLst/>
          </a:prstGeom>
          <a:ln w="9360">
            <a:solidFill>
              <a:schemeClr val="tx1"/>
            </a:solidFill>
            <a:miter/>
          </a:ln>
        </p:spPr>
      </p:pic>
    </p:spTree>
  </p:cSld>
  <p:timing>
    <p:tnLst>
      <p:par>
        <p:cTn id="67" dur="indefinite" restart="never" nodeType="tmRoot">
          <p:childTnLst>
            <p:seq>
              <p:cTn id="68" nodeType="mainSeq"/>
              <p:prevCondLst>
                <p:cond delay="0" evt="onPrev">
                  <p:tgtEl>
                    <p:sldTgt/>
                  </p:tgtEl>
                </p:cond>
              </p:prevCondLst>
              <p:nextCondLst>
                <p:cond delay="0" evt="onNext">
                  <p:tgtEl>
                    <p:sldTgt/>
                  </p:tgtEl>
                </p:cond>
              </p:nextCondLst>
            </p:seq>
          </p:childTnLst>
        </p:cTn>
      </p:par>
    </p:tnLst>
  </p:timing>
</p:sld>
</file>

<file path=ppt/slides/slide3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0" name="CustomShape 1"/>
          <p:cNvSpPr/>
          <p:nvPr/>
        </p:nvSpPr>
        <p:spPr>
          <a:xfrm>
            <a:off x="119160" y="188640"/>
            <a:ext cx="3599280" cy="36396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5-</a:t>
            </a:r>
            <a:r>
              <a:rPr b="0" lang="en-US" sz="1800" spc="-1" strike="noStrike">
                <a:solidFill>
                  <a:srgbClr val="000000"/>
                </a:solidFill>
                <a:uFill>
                  <a:solidFill>
                    <a:srgbClr val="ffffff"/>
                  </a:solidFill>
                </a:uFill>
                <a:latin typeface="Arial"/>
                <a:ea typeface="DejaVu Sans"/>
              </a:rPr>
              <a:t>指定帳戶存摺影本</a:t>
            </a:r>
            <a:endParaRPr b="0" lang="en-US" sz="1800" spc="-1" strike="noStrike">
              <a:solidFill>
                <a:srgbClr val="000000"/>
              </a:solidFill>
              <a:uFill>
                <a:solidFill>
                  <a:srgbClr val="ffffff"/>
                </a:solidFill>
              </a:uFill>
              <a:latin typeface="Arial"/>
            </a:endParaRPr>
          </a:p>
        </p:txBody>
      </p:sp>
      <p:pic>
        <p:nvPicPr>
          <p:cNvPr id="391" name="Picture 2" descr=""/>
          <p:cNvPicPr/>
          <p:nvPr/>
        </p:nvPicPr>
        <p:blipFill>
          <a:blip r:embed="rId1"/>
          <a:stretch/>
        </p:blipFill>
        <p:spPr>
          <a:xfrm>
            <a:off x="1428840" y="866880"/>
            <a:ext cx="9333360" cy="5123520"/>
          </a:xfrm>
          <a:prstGeom prst="rect">
            <a:avLst/>
          </a:prstGeom>
          <a:ln>
            <a:noFill/>
          </a:ln>
        </p:spPr>
      </p:pic>
    </p:spTree>
  </p:cSld>
  <p:timing>
    <p:tnLst>
      <p:par>
        <p:cTn id="69" dur="indefinite" restart="never" nodeType="tmRoot">
          <p:childTnLst>
            <p:seq>
              <p:cTn id="70" nodeType="mainSeq"/>
              <p:prevCondLst>
                <p:cond delay="0" evt="onPrev">
                  <p:tgtEl>
                    <p:sldTgt/>
                  </p:tgtEl>
                </p:cond>
              </p:prevCondLst>
              <p:nextCondLst>
                <p:cond delay="0" evt="onNext">
                  <p:tgtEl>
                    <p:sldTgt/>
                  </p:tgtEl>
                </p:cond>
              </p:nextCondLst>
            </p:seq>
          </p:childTnLst>
        </p:cTn>
      </p:par>
    </p:tnLst>
  </p:timing>
</p:sld>
</file>

<file path=ppt/slides/slide3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2" name="CustomShape 1"/>
          <p:cNvSpPr/>
          <p:nvPr/>
        </p:nvSpPr>
        <p:spPr>
          <a:xfrm>
            <a:off x="119160" y="188640"/>
            <a:ext cx="3599280" cy="638280"/>
          </a:xfrm>
          <a:prstGeom prst="rect">
            <a:avLst/>
          </a:prstGeom>
          <a:noFill/>
          <a:ln>
            <a:noFill/>
          </a:ln>
        </p:spPr>
        <p:style>
          <a:lnRef idx="0"/>
          <a:fillRef idx="0"/>
          <a:effectRef idx="0"/>
          <a:fontRef idx="minor"/>
        </p:style>
        <p:txBody>
          <a:bodyPr lIns="90000" rIns="90000" tIns="45000" bIns="45000"/>
          <a:p>
            <a:pPr>
              <a:lnSpc>
                <a:spcPct val="100000"/>
              </a:lnSpc>
            </a:pPr>
            <a:r>
              <a:rPr b="0" lang="en-US" sz="1800" spc="-1" strike="noStrike">
                <a:solidFill>
                  <a:srgbClr val="000000"/>
                </a:solidFill>
                <a:uFill>
                  <a:solidFill>
                    <a:srgbClr val="ffffff"/>
                  </a:solidFill>
                </a:uFill>
                <a:latin typeface="Arial"/>
                <a:ea typeface="DejaVu Sans"/>
              </a:rPr>
              <a:t>文件</a:t>
            </a:r>
            <a:r>
              <a:rPr b="0" lang="en-US" sz="1800" spc="-1" strike="noStrike">
                <a:solidFill>
                  <a:srgbClr val="000000"/>
                </a:solidFill>
                <a:uFill>
                  <a:solidFill>
                    <a:srgbClr val="ffffff"/>
                  </a:solidFill>
                </a:uFill>
                <a:latin typeface="Arial"/>
                <a:ea typeface="DejaVu Sans"/>
              </a:rPr>
              <a:t>5-</a:t>
            </a:r>
            <a:r>
              <a:rPr b="0" lang="en-US" sz="1800" spc="-1" strike="noStrike">
                <a:solidFill>
                  <a:srgbClr val="000000"/>
                </a:solidFill>
                <a:uFill>
                  <a:solidFill>
                    <a:srgbClr val="ffffff"/>
                  </a:solidFill>
                </a:uFill>
                <a:latin typeface="Arial"/>
                <a:ea typeface="DejaVu Sans"/>
              </a:rPr>
              <a:t>同意書</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Arial"/>
                <a:ea typeface="DejaVu Sans"/>
              </a:rPr>
              <a:t>(</a:t>
            </a:r>
            <a:r>
              <a:rPr b="0" lang="en-US" sz="1800" spc="-1" strike="noStrike">
                <a:solidFill>
                  <a:srgbClr val="000000"/>
                </a:solidFill>
                <a:uFill>
                  <a:solidFill>
                    <a:srgbClr val="ffffff"/>
                  </a:solidFill>
                </a:uFill>
                <a:latin typeface="Arial"/>
                <a:ea typeface="DejaVu Sans"/>
              </a:rPr>
              <a:t>民宿存摺戶名與代表人不同時)</a:t>
            </a:r>
            <a:endParaRPr b="0" lang="en-US" sz="1800" spc="-1" strike="noStrike">
              <a:solidFill>
                <a:srgbClr val="000000"/>
              </a:solidFill>
              <a:uFill>
                <a:solidFill>
                  <a:srgbClr val="ffffff"/>
                </a:solidFill>
              </a:uFill>
              <a:latin typeface="Arial"/>
            </a:endParaRPr>
          </a:p>
        </p:txBody>
      </p:sp>
      <p:sp>
        <p:nvSpPr>
          <p:cNvPr id="393" name="CustomShape 2"/>
          <p:cNvSpPr/>
          <p:nvPr/>
        </p:nvSpPr>
        <p:spPr>
          <a:xfrm>
            <a:off x="4151880" y="188640"/>
            <a:ext cx="5975640" cy="6672600"/>
          </a:xfrm>
          <a:prstGeom prst="rect">
            <a:avLst/>
          </a:prstGeom>
          <a:noFill/>
          <a:ln>
            <a:solidFill>
              <a:schemeClr val="tx1"/>
            </a:solidFill>
          </a:ln>
        </p:spPr>
        <p:style>
          <a:lnRef idx="0"/>
          <a:fillRef idx="0"/>
          <a:effectRef idx="0"/>
          <a:fontRef idx="minor"/>
        </p:style>
        <p:txBody>
          <a:bodyPr lIns="90000" rIns="90000" tIns="45000" bIns="45000"/>
          <a:p>
            <a:pPr algn="ctr">
              <a:lnSpc>
                <a:spcPct val="100000"/>
              </a:lnSpc>
            </a:pPr>
            <a:r>
              <a:rPr b="0" lang="en-US" sz="1800" spc="-1" strike="noStrike">
                <a:solidFill>
                  <a:srgbClr val="000000"/>
                </a:solidFill>
                <a:uFill>
                  <a:solidFill>
                    <a:srgbClr val="ffffff"/>
                  </a:solidFill>
                </a:uFill>
                <a:latin typeface="標楷體"/>
                <a:ea typeface="標楷體"/>
              </a:rPr>
              <a:t>同意書</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本民宿為申領「春遊專案住宿優惠措施」補助經費，</a:t>
            </a: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同意　　縣（市）政府撥款至　   　銀行　　 　分行</a:t>
            </a: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第　　　　　　　　　號帳戶。</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民宿名稱：　　　　　　　　　　　　（大章）</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代表人：　　　　　　　　　　　　　（小章）</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受款人:                           （小章）</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（受款人與代表人關係為:­­­­­­­­­­_____________________）</a:t>
            </a:r>
            <a:b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a:p>
            <a:pPr>
              <a:lnSpc>
                <a:spcPct val="100000"/>
              </a:lnSpc>
            </a:pP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 </a:t>
            </a:r>
            <a:endParaRPr b="0" lang="en-US" sz="1800" spc="-1" strike="noStrike">
              <a:solidFill>
                <a:srgbClr val="000000"/>
              </a:solidFill>
              <a:uFill>
                <a:solidFill>
                  <a:srgbClr val="ffffff"/>
                </a:solidFill>
              </a:uFill>
              <a:latin typeface="Arial"/>
            </a:endParaRPr>
          </a:p>
          <a:p>
            <a:pPr>
              <a:lnSpc>
                <a:spcPct val="100000"/>
              </a:lnSpc>
            </a:pPr>
            <a:r>
              <a:rPr b="0" lang="en-US" sz="1800" spc="-1" strike="noStrike">
                <a:solidFill>
                  <a:srgbClr val="000000"/>
                </a:solidFill>
                <a:uFill>
                  <a:solidFill>
                    <a:srgbClr val="ffffff"/>
                  </a:solidFill>
                </a:uFill>
                <a:latin typeface="標楷體"/>
                <a:ea typeface="標楷體"/>
              </a:rPr>
              <a:t>中華民國　　   　　年　 　　　　月　　　　　　　日 </a:t>
            </a:r>
            <a:endParaRPr b="0" lang="en-US" sz="1800" spc="-1" strike="noStrike">
              <a:solidFill>
                <a:srgbClr val="000000"/>
              </a:solidFill>
              <a:uFill>
                <a:solidFill>
                  <a:srgbClr val="ffffff"/>
                </a:solidFill>
              </a:uFill>
              <a:latin typeface="Arial"/>
            </a:endParaRPr>
          </a:p>
        </p:txBody>
      </p:sp>
    </p:spTree>
  </p:cSld>
  <p:timing>
    <p:tnLst>
      <p:par>
        <p:cTn id="71" dur="indefinite" restart="never" nodeType="tmRoot">
          <p:childTnLst>
            <p:seq>
              <p:cTn id="72" nodeType="mainSeq"/>
              <p:prevCondLst>
                <p:cond delay="0" evt="onPrev">
                  <p:tgtEl>
                    <p:sldTgt/>
                  </p:tgtEl>
                </p:cond>
              </p:prevCondLst>
              <p:nextCondLst>
                <p:cond delay="0" evt="onNext">
                  <p:tgtEl>
                    <p:sldTgt/>
                  </p:tgtEl>
                </p:cond>
              </p:nextCondLst>
            </p:seq>
          </p:childTnLst>
        </p:cTn>
      </p:par>
    </p:tnLst>
  </p:timing>
</p:sld>
</file>

<file path=ppt/slides/slide3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394" name="Picture 4" descr=""/>
          <p:cNvPicPr/>
          <p:nvPr/>
        </p:nvPicPr>
        <p:blipFill>
          <a:blip r:embed="rId1"/>
          <a:srcRect l="0" t="13282" r="1530" b="52899"/>
          <a:stretch/>
        </p:blipFill>
        <p:spPr>
          <a:xfrm>
            <a:off x="1307520" y="260640"/>
            <a:ext cx="9756000" cy="1955160"/>
          </a:xfrm>
          <a:prstGeom prst="rect">
            <a:avLst/>
          </a:prstGeom>
          <a:ln>
            <a:noFill/>
          </a:ln>
        </p:spPr>
      </p:pic>
      <p:sp>
        <p:nvSpPr>
          <p:cNvPr id="395" name="CustomShape 1"/>
          <p:cNvSpPr/>
          <p:nvPr/>
        </p:nvSpPr>
        <p:spPr>
          <a:xfrm>
            <a:off x="3719880" y="3285000"/>
            <a:ext cx="4643640" cy="1004040"/>
          </a:xfrm>
          <a:prstGeom prst="rect">
            <a:avLst/>
          </a:prstGeom>
          <a:noFill/>
          <a:ln>
            <a:noFill/>
          </a:ln>
        </p:spPr>
        <p:style>
          <a:lnRef idx="0"/>
          <a:fillRef idx="0"/>
          <a:effectRef idx="0"/>
          <a:fontRef idx="minor"/>
        </p:style>
        <p:txBody>
          <a:bodyPr lIns="90000" rIns="90000" tIns="45000" bIns="45000"/>
          <a:p>
            <a:pPr>
              <a:lnSpc>
                <a:spcPct val="100000"/>
              </a:lnSpc>
            </a:pPr>
            <a:r>
              <a:rPr b="0" lang="en-US" sz="6000" spc="-1" strike="noStrike">
                <a:solidFill>
                  <a:srgbClr val="000000"/>
                </a:solidFill>
                <a:uFill>
                  <a:solidFill>
                    <a:srgbClr val="ffffff"/>
                  </a:solidFill>
                </a:uFill>
                <a:latin typeface="Arial"/>
                <a:ea typeface="DejaVu Sans"/>
              </a:rPr>
              <a:t>業者版</a:t>
            </a:r>
            <a:r>
              <a:rPr b="0" lang="en-US" sz="6000" spc="-1" strike="noStrike">
                <a:solidFill>
                  <a:srgbClr val="000000"/>
                </a:solidFill>
                <a:uFill>
                  <a:solidFill>
                    <a:srgbClr val="ffffff"/>
                  </a:solidFill>
                </a:uFill>
                <a:latin typeface="Arial"/>
                <a:ea typeface="DejaVu Sans"/>
              </a:rPr>
              <a:t>Q&amp;A</a:t>
            </a:r>
            <a:endParaRPr b="0" lang="en-US" sz="6000" spc="-1" strike="noStrike">
              <a:solidFill>
                <a:srgbClr val="000000"/>
              </a:solidFill>
              <a:uFill>
                <a:solidFill>
                  <a:srgbClr val="ffffff"/>
                </a:solidFill>
              </a:uFill>
              <a:latin typeface="Arial"/>
            </a:endParaRPr>
          </a:p>
        </p:txBody>
      </p:sp>
    </p:spTree>
  </p:cSld>
  <p:timing>
    <p:tnLst>
      <p:par>
        <p:cTn id="73" dur="indefinite" restart="never" nodeType="tmRoot">
          <p:childTnLst>
            <p:seq>
              <p:cTn id="74" nodeType="mainSeq"/>
              <p:prevCondLst>
                <p:cond delay="0" evt="onPrev">
                  <p:tgtEl>
                    <p:sldTgt/>
                  </p:tgtEl>
                </p:cond>
              </p:prevCondLst>
              <p:nextCondLst>
                <p:cond delay="0" evt="onNext">
                  <p:tgtEl>
                    <p:sldTgt/>
                  </p:tgtEl>
                </p:cond>
              </p:nextCondLst>
            </p:seq>
          </p:childTnLst>
        </p:cTn>
      </p:par>
    </p:tnLst>
  </p:timing>
</p:sld>
</file>

<file path=ppt/slides/slide3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96" name="Table 1"/>
          <p:cNvGraphicFramePr/>
          <p:nvPr/>
        </p:nvGraphicFramePr>
        <p:xfrm>
          <a:off x="767520" y="620640"/>
          <a:ext cx="11016360" cy="4960440"/>
        </p:xfrm>
        <a:graphic>
          <a:graphicData uri="http://schemas.openxmlformats.org/drawingml/2006/table">
            <a:tbl>
              <a:tblPr/>
              <a:tblGrid>
                <a:gridCol w="1944000"/>
                <a:gridCol w="9072720"/>
              </a:tblGrid>
              <a:tr h="4960800">
                <a:tc>
                  <a:txBody>
                    <a:bodyPr lIns="61920" rIns="61920"/>
                    <a:p>
                      <a:pPr>
                        <a:lnSpc>
                          <a:spcPct val="100000"/>
                        </a:lnSpc>
                      </a:pPr>
                      <a:r>
                        <a:rPr b="0" lang="en-US" sz="2000" spc="-1" strike="noStrike">
                          <a:solidFill>
                            <a:srgbClr val="000000"/>
                          </a:solidFill>
                          <a:uFill>
                            <a:solidFill>
                              <a:srgbClr val="ffffff"/>
                            </a:solidFill>
                          </a:uFill>
                          <a:latin typeface="微軟正黑體"/>
                        </a:rPr>
                        <a:t>Q2-1.</a:t>
                      </a:r>
                      <a:r>
                        <a:rPr b="0" lang="en-US" sz="2000" spc="-1" strike="noStrike">
                          <a:solidFill>
                            <a:srgbClr val="000000"/>
                          </a:solidFill>
                          <a:uFill>
                            <a:solidFill>
                              <a:srgbClr val="ffffff"/>
                            </a:solidFill>
                          </a:uFill>
                          <a:latin typeface="微軟正黑體"/>
                        </a:rPr>
                        <a:t>參加活動</a:t>
                      </a:r>
                      <a:endParaRPr b="0" lang="en-US" sz="2000" spc="-1" strike="noStrike">
                        <a:solidFill>
                          <a:srgbClr val="000000"/>
                        </a:solidFill>
                        <a:uFill>
                          <a:solidFill>
                            <a:srgbClr val="ffffff"/>
                          </a:solidFill>
                        </a:uFill>
                        <a:latin typeface="Arial"/>
                      </a:endParaRPr>
                    </a:p>
                  </a:txBody>
                  <a:tcPr marL="61920" marR="61920">
                    <a:lnL w="9360">
                      <a:solidFill>
                        <a:srgbClr val="000000"/>
                      </a:solidFill>
                    </a:lnL>
                    <a:lnR w="9360">
                      <a:solidFill>
                        <a:srgbClr val="000000"/>
                      </a:solidFill>
                    </a:lnR>
                    <a:lnT w="9360">
                      <a:solidFill>
                        <a:srgbClr val="000000"/>
                      </a:solidFill>
                    </a:lnT>
                    <a:lnB w="9360">
                      <a:solidFill>
                        <a:srgbClr val="000000"/>
                      </a:solidFill>
                    </a:lnB>
                    <a:noFill/>
                  </a:tcPr>
                </a:tc>
                <a:tc>
                  <a:txBody>
                    <a:bodyPr lIns="61920" rIns="61920"/>
                    <a:p>
                      <a:pPr marL="216000" indent="-215280">
                        <a:lnSpc>
                          <a:spcPct val="100000"/>
                        </a:lnSpc>
                        <a:buClr>
                          <a:srgbClr val="000000"/>
                        </a:buClr>
                        <a:buFont typeface="Arial"/>
                        <a:buAutoNum type="arabicPeriod"/>
                      </a:pPr>
                      <a:r>
                        <a:rPr b="1" lang="en-US" sz="2000" spc="-1" strike="noStrike">
                          <a:solidFill>
                            <a:srgbClr val="000000"/>
                          </a:solidFill>
                          <a:uFill>
                            <a:solidFill>
                              <a:srgbClr val="ffffff"/>
                            </a:solidFill>
                          </a:uFill>
                          <a:latin typeface="微軟正黑體"/>
                        </a:rPr>
                        <a:t>108</a:t>
                      </a:r>
                      <a:r>
                        <a:rPr b="1" lang="en-US" sz="2000" spc="-1" strike="noStrike">
                          <a:solidFill>
                            <a:srgbClr val="000000"/>
                          </a:solidFill>
                          <a:uFill>
                            <a:solidFill>
                              <a:srgbClr val="ffffff"/>
                            </a:solidFill>
                          </a:uFill>
                          <a:latin typeface="微軟正黑體"/>
                        </a:rPr>
                        <a:t>年</a:t>
                      </a:r>
                      <a:r>
                        <a:rPr b="1" lang="en-US" sz="2000" spc="-1" strike="noStrike">
                          <a:solidFill>
                            <a:srgbClr val="000000"/>
                          </a:solidFill>
                          <a:uFill>
                            <a:solidFill>
                              <a:srgbClr val="ffffff"/>
                            </a:solidFill>
                          </a:uFill>
                          <a:latin typeface="微軟正黑體"/>
                        </a:rPr>
                        <a:t>3</a:t>
                      </a:r>
                      <a:r>
                        <a:rPr b="1" lang="en-US" sz="2000" spc="-1" strike="noStrike">
                          <a:solidFill>
                            <a:srgbClr val="000000"/>
                          </a:solidFill>
                          <a:uFill>
                            <a:solidFill>
                              <a:srgbClr val="ffffff"/>
                            </a:solidFill>
                          </a:uFill>
                          <a:latin typeface="微軟正黑體"/>
                        </a:rPr>
                        <a:t>月</a:t>
                      </a:r>
                      <a:r>
                        <a:rPr b="1" lang="en-US" sz="2000" spc="-1" strike="noStrike">
                          <a:solidFill>
                            <a:srgbClr val="000000"/>
                          </a:solidFill>
                          <a:uFill>
                            <a:solidFill>
                              <a:srgbClr val="ffffff"/>
                            </a:solidFill>
                          </a:uFill>
                          <a:latin typeface="微軟正黑體"/>
                        </a:rPr>
                        <a:t>20</a:t>
                      </a:r>
                      <a:r>
                        <a:rPr b="1" lang="en-US" sz="2000" spc="-1" strike="noStrike">
                          <a:solidFill>
                            <a:srgbClr val="000000"/>
                          </a:solidFill>
                          <a:uFill>
                            <a:solidFill>
                              <a:srgbClr val="ffffff"/>
                            </a:solidFill>
                          </a:uFill>
                          <a:latin typeface="微軟正黑體"/>
                        </a:rPr>
                        <a:t>日起開放報名</a:t>
                      </a:r>
                      <a:r>
                        <a:rPr b="0" lang="en-US" sz="2000" spc="-1" strike="noStrike">
                          <a:solidFill>
                            <a:srgbClr val="000000"/>
                          </a:solidFill>
                          <a:uFill>
                            <a:solidFill>
                              <a:srgbClr val="ffffff"/>
                            </a:solidFill>
                          </a:uFill>
                          <a:latin typeface="微軟正黑體"/>
                        </a:rPr>
                        <a:t>，旅宿業者可至臺灣旅宿網(</a:t>
                      </a:r>
                      <a:r>
                        <a:rPr b="0" lang="en-US" sz="2000" spc="-1" strike="noStrike">
                          <a:solidFill>
                            <a:srgbClr val="000000"/>
                          </a:solidFill>
                          <a:uFill>
                            <a:solidFill>
                              <a:srgbClr val="ffffff"/>
                            </a:solidFill>
                          </a:uFill>
                          <a:latin typeface="微軟正黑體"/>
                        </a:rPr>
                        <a:t>https://www.taiwanstay.net.tw)</a:t>
                      </a:r>
                      <a:r>
                        <a:rPr b="0" lang="en-US" sz="2000" spc="-1" strike="noStrike">
                          <a:solidFill>
                            <a:srgbClr val="000000"/>
                          </a:solidFill>
                          <a:uFill>
                            <a:solidFill>
                              <a:srgbClr val="ffffff"/>
                            </a:solidFill>
                          </a:uFill>
                          <a:latin typeface="微軟正黑體"/>
                        </a:rPr>
                        <a:t>連結至</a:t>
                      </a:r>
                      <a:r>
                        <a:rPr b="1" lang="en-US" sz="2000" spc="-1" strike="noStrike">
                          <a:solidFill>
                            <a:srgbClr val="000000"/>
                          </a:solidFill>
                          <a:uFill>
                            <a:solidFill>
                              <a:srgbClr val="ffffff"/>
                            </a:solidFill>
                          </a:uFill>
                          <a:latin typeface="微軟正黑體"/>
                        </a:rPr>
                        <a:t>「春遊專案」活動網頁專區(</a:t>
                      </a:r>
                      <a:r>
                        <a:rPr b="1" lang="en-US" sz="2000" spc="-1" strike="noStrike">
                          <a:solidFill>
                            <a:srgbClr val="000000"/>
                          </a:solidFill>
                          <a:uFill>
                            <a:solidFill>
                              <a:srgbClr val="ffffff"/>
                            </a:solidFill>
                          </a:uFill>
                          <a:latin typeface="微軟正黑體"/>
                        </a:rPr>
                        <a:t>https://springtour.app/event/springtour.php)</a:t>
                      </a: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報名參加本活動，經所在地縣市政府審核通過將提供專屬帳號及預設密碼，後續依此帳號登入系統進入業者專區。</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報名時須填報意願調查表、相關優惠資訊，並切結遵守本活動專區公告之活動說明規定，經所在地縣市政府審核通過後，才會公布於該活動專區，始具備參加活動資格。</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各縣市政府辦理「春遊專案」之期程不一，請務必注意縣市政府辦理之活動實施期程，並告知欲申請補助之民眾，以避免衍生消費爭議。</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業者參加本活動須先折抵房價，再向所在地縣市政府請領補助費用，不得等縣市政府核撥款項後再匯款給民眾。縣市政府會依程序審核後辦理核撥款項等作業，但仍需時間，請業者務必納入評估考量再加入本活動。</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可受理民眾申請補助之日期，係依各縣市政府所公告活動實施期間之週日至週四，且不受連續假日限制。</a:t>
                      </a:r>
                      <a:endParaRPr b="0" lang="en-US" sz="2000" spc="-1" strike="noStrike">
                        <a:solidFill>
                          <a:srgbClr val="000000"/>
                        </a:solidFill>
                        <a:uFill>
                          <a:solidFill>
                            <a:srgbClr val="ffffff"/>
                          </a:solidFill>
                        </a:uFill>
                        <a:latin typeface="Arial"/>
                      </a:endParaRPr>
                    </a:p>
                  </a:txBody>
                  <a:tcPr marL="61920" marR="61920">
                    <a:lnL w="9360">
                      <a:solidFill>
                        <a:srgbClr val="000000"/>
                      </a:solidFill>
                    </a:lnL>
                    <a:lnR w="9360">
                      <a:solidFill>
                        <a:srgbClr val="000000"/>
                      </a:solidFill>
                    </a:lnR>
                    <a:lnT w="9360">
                      <a:solidFill>
                        <a:srgbClr val="000000"/>
                      </a:solidFill>
                    </a:lnT>
                    <a:lnB w="9360">
                      <a:solidFill>
                        <a:srgbClr val="000000"/>
                      </a:solidFill>
                    </a:lnB>
                    <a:noFill/>
                  </a:tcPr>
                </a:tc>
              </a:tr>
            </a:tbl>
          </a:graphicData>
        </a:graphic>
      </p:graphicFrame>
    </p:spTree>
  </p:cSld>
  <p:timing>
    <p:tnLst>
      <p:par>
        <p:cTn id="75" dur="indefinite" restart="never" nodeType="tmRoot">
          <p:childTnLst>
            <p:seq>
              <p:cTn id="76" nodeType="mainSeq"/>
              <p:prevCondLst>
                <p:cond delay="0" evt="onPrev">
                  <p:tgtEl>
                    <p:sldTgt/>
                  </p:tgtEl>
                </p:cond>
              </p:prevCondLst>
              <p:nextCondLst>
                <p:cond delay="0" evt="onNext">
                  <p:tgtEl>
                    <p:sldTgt/>
                  </p:tgtEl>
                </p:cond>
              </p:nextCondLst>
            </p:seq>
          </p:childTnLst>
        </p:cTn>
      </p:par>
    </p:tnLst>
  </p:timing>
</p:sld>
</file>

<file path=ppt/slides/slide3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97" name="Table 1"/>
          <p:cNvGraphicFramePr/>
          <p:nvPr/>
        </p:nvGraphicFramePr>
        <p:xfrm>
          <a:off x="623520" y="548640"/>
          <a:ext cx="10972080" cy="2015640"/>
        </p:xfrm>
        <a:graphic>
          <a:graphicData uri="http://schemas.openxmlformats.org/drawingml/2006/table">
            <a:tbl>
              <a:tblPr/>
              <a:tblGrid>
                <a:gridCol w="2390040"/>
                <a:gridCol w="8582400"/>
              </a:tblGrid>
              <a:tr h="2016000">
                <a:tc>
                  <a:txBody>
                    <a:bodyPr lIns="90000" rIns="90000"/>
                    <a:p>
                      <a:pPr>
                        <a:lnSpc>
                          <a:spcPct val="100000"/>
                        </a:lnSpc>
                      </a:pPr>
                      <a:r>
                        <a:rPr b="0" lang="en-US" sz="2000" spc="-1" strike="noStrike">
                          <a:solidFill>
                            <a:srgbClr val="000000"/>
                          </a:solidFill>
                          <a:uFill>
                            <a:solidFill>
                              <a:srgbClr val="ffffff"/>
                            </a:solidFill>
                          </a:uFill>
                          <a:latin typeface="微軟正黑體"/>
                        </a:rPr>
                        <a:t>Q2-2.</a:t>
                      </a:r>
                      <a:r>
                        <a:rPr b="0" lang="en-US" sz="2000" spc="-1" strike="noStrike">
                          <a:solidFill>
                            <a:srgbClr val="000000"/>
                          </a:solidFill>
                          <a:uFill>
                            <a:solidFill>
                              <a:srgbClr val="ffffff"/>
                            </a:solidFill>
                          </a:uFill>
                          <a:latin typeface="微軟正黑體"/>
                        </a:rPr>
                        <a:t>受理民眾訂房</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marL="216000" indent="-215280">
                        <a:lnSpc>
                          <a:spcPct val="100000"/>
                        </a:lnSpc>
                        <a:buClr>
                          <a:srgbClr val="000000"/>
                        </a:buClr>
                        <a:buFont typeface="Arial"/>
                        <a:buAutoNum type="arabicPeriod"/>
                      </a:pPr>
                      <a:r>
                        <a:rPr b="1" lang="en-US" sz="2000" spc="-1" strike="noStrike">
                          <a:solidFill>
                            <a:srgbClr val="000000"/>
                          </a:solidFill>
                          <a:uFill>
                            <a:solidFill>
                              <a:srgbClr val="ffffff"/>
                            </a:solidFill>
                          </a:uFill>
                          <a:latin typeface="微軟正黑體"/>
                        </a:rPr>
                        <a:t>接受之訂房通路依業者或縣市政府所定方式，但建議儘量以便利民眾之方式為之</a:t>
                      </a:r>
                      <a:r>
                        <a:rPr b="0" lang="en-US" sz="2000" spc="-1" strike="noStrike">
                          <a:solidFill>
                            <a:srgbClr val="000000"/>
                          </a:solidFill>
                          <a:uFill>
                            <a:solidFill>
                              <a:srgbClr val="ffffff"/>
                            </a:solidFill>
                          </a:uFill>
                          <a:latin typeface="微軟正黑體"/>
                        </a:rPr>
                        <a:t>，業者如有限制，請務必「</a:t>
                      </a:r>
                      <a:r>
                        <a:rPr b="1" lang="en-US" sz="2000" spc="-1" strike="noStrike">
                          <a:solidFill>
                            <a:srgbClr val="000000"/>
                          </a:solidFill>
                          <a:uFill>
                            <a:solidFill>
                              <a:srgbClr val="ffffff"/>
                            </a:solidFill>
                          </a:uFill>
                          <a:latin typeface="微軟正黑體"/>
                        </a:rPr>
                        <a:t>事先</a:t>
                      </a:r>
                      <a:r>
                        <a:rPr b="0" lang="en-US" sz="2000" spc="-1" strike="noStrike">
                          <a:solidFill>
                            <a:srgbClr val="000000"/>
                          </a:solidFill>
                          <a:uFill>
                            <a:solidFill>
                              <a:srgbClr val="ffffff"/>
                            </a:solidFill>
                          </a:uFill>
                          <a:latin typeface="微軟正黑體"/>
                        </a:rPr>
                        <a:t>」將資訊告知民眾，以避免消費爭議。</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業者應將住宿房價資訊充分揭露，勿因補助而調高房價，以避免旅客抱怨及影響其選擇入住意願。</a:t>
                      </a:r>
                      <a:r>
                        <a:rPr b="1" lang="en-US" sz="2000" spc="-1" strike="noStrike">
                          <a:solidFill>
                            <a:srgbClr val="000000"/>
                          </a:solidFill>
                          <a:uFill>
                            <a:solidFill>
                              <a:srgbClr val="ffffff"/>
                            </a:solidFill>
                          </a:uFill>
                          <a:latin typeface="微軟正黑體"/>
                        </a:rPr>
                        <a:t>倘有違反消費者保護法等相關法規情形，將依規定函請各主管機關調查，並終止參與本專案之權利。</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spTree>
  </p:cSld>
  <p:timing>
    <p:tnLst>
      <p:par>
        <p:cTn id="77" dur="indefinite" restart="never" nodeType="tmRoot">
          <p:childTnLst>
            <p:seq>
              <p:cTn id="78" nodeType="mainSeq"/>
              <p:prevCondLst>
                <p:cond delay="0" evt="onPrev">
                  <p:tgtEl>
                    <p:sldTgt/>
                  </p:tgtEl>
                </p:cond>
              </p:prevCondLst>
              <p:nextCondLst>
                <p:cond delay="0" evt="onNext">
                  <p:tgtEl>
                    <p:sldTgt/>
                  </p:tgtEl>
                </p:cond>
              </p:nextCondLst>
            </p:seq>
          </p:childTnLst>
        </p:cTn>
      </p:par>
    </p:tnLst>
  </p:timing>
</p:sld>
</file>

<file path=ppt/slides/slide4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98" name="Table 1"/>
          <p:cNvGraphicFramePr/>
          <p:nvPr/>
        </p:nvGraphicFramePr>
        <p:xfrm>
          <a:off x="767520" y="620640"/>
          <a:ext cx="10944360" cy="3976200"/>
        </p:xfrm>
        <a:graphic>
          <a:graphicData uri="http://schemas.openxmlformats.org/drawingml/2006/table">
            <a:tbl>
              <a:tblPr/>
              <a:tblGrid>
                <a:gridCol w="3096000"/>
                <a:gridCol w="7848720"/>
              </a:tblGrid>
              <a:tr h="3976560">
                <a:tc>
                  <a:txBody>
                    <a:bodyPr lIns="52200" rIns="52200"/>
                    <a:p>
                      <a:pPr>
                        <a:lnSpc>
                          <a:spcPct val="100000"/>
                        </a:lnSpc>
                      </a:pPr>
                      <a:r>
                        <a:rPr b="0" lang="en-US" sz="2000" spc="-1" strike="noStrike">
                          <a:solidFill>
                            <a:srgbClr val="000000"/>
                          </a:solidFill>
                          <a:uFill>
                            <a:solidFill>
                              <a:srgbClr val="ffffff"/>
                            </a:solidFill>
                          </a:uFill>
                          <a:latin typeface="微軟正黑體"/>
                        </a:rPr>
                        <a:t>Q2-3.</a:t>
                      </a:r>
                      <a:r>
                        <a:rPr b="0" lang="en-US" sz="2000" spc="-1" strike="noStrike">
                          <a:solidFill>
                            <a:srgbClr val="000000"/>
                          </a:solidFill>
                          <a:uFill>
                            <a:solidFill>
                              <a:srgbClr val="ffffff"/>
                            </a:solidFill>
                          </a:uFill>
                          <a:latin typeface="微軟正黑體"/>
                        </a:rPr>
                        <a:t>補助規定及系統登錄民眾住宿相關作業流程</a:t>
                      </a:r>
                      <a:endParaRPr b="0" lang="en-US" sz="2000" spc="-1" strike="noStrike">
                        <a:solidFill>
                          <a:srgbClr val="000000"/>
                        </a:solidFill>
                        <a:uFill>
                          <a:solidFill>
                            <a:srgbClr val="ffffff"/>
                          </a:solidFill>
                        </a:uFill>
                        <a:latin typeface="Arial"/>
                      </a:endParaRPr>
                    </a:p>
                  </a:txBody>
                  <a:tcPr marL="52200" marR="52200">
                    <a:lnL w="9360">
                      <a:solidFill>
                        <a:srgbClr val="000000"/>
                      </a:solidFill>
                    </a:lnL>
                    <a:lnR w="9360">
                      <a:solidFill>
                        <a:srgbClr val="000000"/>
                      </a:solidFill>
                    </a:lnR>
                    <a:lnT w="9360">
                      <a:solidFill>
                        <a:srgbClr val="000000"/>
                      </a:solidFill>
                    </a:lnT>
                    <a:lnB w="9360">
                      <a:solidFill>
                        <a:srgbClr val="000000"/>
                      </a:solidFill>
                    </a:lnB>
                    <a:noFill/>
                  </a:tcPr>
                </a:tc>
                <a:tc>
                  <a:txBody>
                    <a:bodyPr lIns="52200" rIns="52200"/>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旅宿業者應於民眾住宿期間，</a:t>
                      </a:r>
                      <a:r>
                        <a:rPr b="1" lang="en-US" sz="2000" spc="-1" strike="noStrike">
                          <a:solidFill>
                            <a:srgbClr val="000000"/>
                          </a:solidFill>
                          <a:uFill>
                            <a:solidFill>
                              <a:srgbClr val="ffffff"/>
                            </a:solidFill>
                          </a:uFill>
                          <a:latin typeface="微軟正黑體"/>
                        </a:rPr>
                        <a:t>當場折抵</a:t>
                      </a:r>
                      <a:r>
                        <a:rPr b="0" lang="en-US" sz="2000" spc="-1" strike="noStrike">
                          <a:solidFill>
                            <a:srgbClr val="000000"/>
                          </a:solidFill>
                          <a:uFill>
                            <a:solidFill>
                              <a:srgbClr val="ffffff"/>
                            </a:solidFill>
                          </a:uFill>
                          <a:latin typeface="微軟正黑體"/>
                        </a:rPr>
                        <a:t>住宿費予民眾（請核對是否本人入住），再向所在地縣市政府請領補助費用。折抵方式如下：</a:t>
                      </a:r>
                      <a:endParaRPr b="0" lang="en-US" sz="2000" spc="-1" strike="noStrike">
                        <a:solidFill>
                          <a:srgbClr val="000000"/>
                        </a:solidFill>
                        <a:uFill>
                          <a:solidFill>
                            <a:srgbClr val="ffffff"/>
                          </a:solidFill>
                        </a:uFill>
                        <a:latin typeface="Arial"/>
                      </a:endParaRPr>
                    </a:p>
                    <a:p>
                      <a:pPr lvl="1" marL="743040" indent="-28476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基本補助：每房每晚可用</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入住旅客身分證字號折抵住宿費最高</a:t>
                      </a:r>
                      <a:r>
                        <a:rPr b="0" lang="en-US" sz="2000" spc="-1" strike="noStrike">
                          <a:solidFill>
                            <a:srgbClr val="000000"/>
                          </a:solidFill>
                          <a:uFill>
                            <a:solidFill>
                              <a:srgbClr val="ffffff"/>
                            </a:solidFill>
                          </a:uFill>
                          <a:latin typeface="微軟正黑體"/>
                        </a:rPr>
                        <a:t>500</a:t>
                      </a:r>
                      <a:r>
                        <a:rPr b="0" lang="en-US" sz="2000" spc="-1" strike="noStrike">
                          <a:solidFill>
                            <a:srgbClr val="000000"/>
                          </a:solidFill>
                          <a:uFill>
                            <a:solidFill>
                              <a:srgbClr val="ffffff"/>
                            </a:solidFill>
                          </a:uFill>
                          <a:latin typeface="微軟正黑體"/>
                        </a:rPr>
                        <a:t>元，每一身分證字號限使用</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a:t>
                      </a:r>
                      <a:endParaRPr b="0" lang="en-US" sz="2000" spc="-1" strike="noStrike">
                        <a:solidFill>
                          <a:srgbClr val="000000"/>
                        </a:solidFill>
                        <a:uFill>
                          <a:solidFill>
                            <a:srgbClr val="ffffff"/>
                          </a:solidFill>
                        </a:uFill>
                        <a:latin typeface="Arial"/>
                      </a:endParaRPr>
                    </a:p>
                    <a:p>
                      <a:pPr lvl="1" marL="743040" indent="-28476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2)</a:t>
                      </a:r>
                      <a:r>
                        <a:rPr b="0" lang="en-US" sz="2000" spc="-1" strike="noStrike">
                          <a:solidFill>
                            <a:srgbClr val="000000"/>
                          </a:solidFill>
                          <a:uFill>
                            <a:solidFill>
                              <a:srgbClr val="ffffff"/>
                            </a:solidFill>
                          </a:uFill>
                          <a:latin typeface="微軟正黑體"/>
                        </a:rPr>
                        <a:t>青年入住</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小鎮民宿或離島加碼補助各</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a:t>
                      </a:r>
                      <a:r>
                        <a:rPr b="0" lang="en-US" sz="2000" spc="-1" strike="noStrike">
                          <a:solidFill>
                            <a:srgbClr val="000000"/>
                          </a:solidFill>
                          <a:uFill>
                            <a:solidFill>
                              <a:srgbClr val="ffffff"/>
                            </a:solidFill>
                          </a:uFill>
                          <a:latin typeface="微軟正黑體"/>
                        </a:rPr>
                        <a:t>18</a:t>
                      </a:r>
                      <a:r>
                        <a:rPr b="0" lang="en-US" sz="2000" spc="-1" strike="noStrike">
                          <a:solidFill>
                            <a:srgbClr val="000000"/>
                          </a:solidFill>
                          <a:uFill>
                            <a:solidFill>
                              <a:srgbClr val="ffffff"/>
                            </a:solidFill>
                          </a:uFill>
                          <a:latin typeface="微軟正黑體"/>
                        </a:rPr>
                        <a:t>歲以上至</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歲以下」青年需先將基本補助用完後，才可繼續使用</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小鎮民宿或離島的加碼補助</a:t>
                      </a:r>
                      <a:r>
                        <a:rPr b="0" lang="en-US" sz="2000" spc="-1" strike="noStrike">
                          <a:solidFill>
                            <a:srgbClr val="000000"/>
                          </a:solidFill>
                          <a:uFill>
                            <a:solidFill>
                              <a:srgbClr val="ffffff"/>
                            </a:solidFill>
                          </a:uFill>
                          <a:latin typeface="微軟正黑體"/>
                        </a:rPr>
                        <a:t>500</a:t>
                      </a:r>
                      <a:r>
                        <a:rPr b="0" lang="en-US" sz="2000" spc="-1" strike="noStrike">
                          <a:solidFill>
                            <a:srgbClr val="000000"/>
                          </a:solidFill>
                          <a:uFill>
                            <a:solidFill>
                              <a:srgbClr val="ffffff"/>
                            </a:solidFill>
                          </a:uFill>
                          <a:latin typeface="微軟正黑體"/>
                        </a:rPr>
                        <a:t>元各</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次。每位青年最多享有基本、離島、小鎮各補助</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次，合計最高</a:t>
                      </a:r>
                      <a:r>
                        <a:rPr b="0" lang="en-US" sz="2000" spc="-1" strike="noStrike">
                          <a:solidFill>
                            <a:srgbClr val="000000"/>
                          </a:solidFill>
                          <a:uFill>
                            <a:solidFill>
                              <a:srgbClr val="ffffff"/>
                            </a:solidFill>
                          </a:uFill>
                          <a:latin typeface="微軟正黑體"/>
                        </a:rPr>
                        <a:t>1,500</a:t>
                      </a:r>
                      <a:r>
                        <a:rPr b="0" lang="en-US" sz="2000" spc="-1" strike="noStrike">
                          <a:solidFill>
                            <a:srgbClr val="000000"/>
                          </a:solidFill>
                          <a:uFill>
                            <a:solidFill>
                              <a:srgbClr val="ffffff"/>
                            </a:solidFill>
                          </a:uFill>
                          <a:latin typeface="微軟正黑體"/>
                        </a:rPr>
                        <a:t>元。（</a:t>
                      </a:r>
                      <a:r>
                        <a:rPr b="1" lang="en-US" sz="2000" spc="-1" strike="noStrike">
                          <a:solidFill>
                            <a:srgbClr val="000000"/>
                          </a:solidFill>
                          <a:uFill>
                            <a:solidFill>
                              <a:srgbClr val="ffffff"/>
                            </a:solidFill>
                          </a:uFill>
                          <a:latin typeface="微軟正黑體"/>
                        </a:rPr>
                        <a:t>本活動專區系統會提示該民眾是否符合加碼資格等相關資訊</a:t>
                      </a:r>
                      <a:r>
                        <a:rPr b="0" lang="en-US" sz="2000" spc="-1" strike="noStrike">
                          <a:solidFill>
                            <a:srgbClr val="000000"/>
                          </a:solidFill>
                          <a:uFill>
                            <a:solidFill>
                              <a:srgbClr val="ffffff"/>
                            </a:solidFill>
                          </a:uFill>
                          <a:latin typeface="微軟正黑體"/>
                        </a:rPr>
                        <a:t>）</a:t>
                      </a:r>
                      <a:endParaRPr b="0" lang="en-US" sz="2000" spc="-1" strike="noStrike">
                        <a:solidFill>
                          <a:srgbClr val="000000"/>
                        </a:solidFill>
                        <a:uFill>
                          <a:solidFill>
                            <a:srgbClr val="ffffff"/>
                          </a:solidFill>
                        </a:uFill>
                        <a:latin typeface="Arial"/>
                      </a:endParaRPr>
                    </a:p>
                    <a:p>
                      <a:pPr lvl="1" marL="743040" indent="-28476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3)</a:t>
                      </a:r>
                      <a:r>
                        <a:rPr b="0" lang="en-US" sz="2000" spc="-1" strike="noStrike">
                          <a:solidFill>
                            <a:srgbClr val="000000"/>
                          </a:solidFill>
                          <a:uFill>
                            <a:solidFill>
                              <a:srgbClr val="ffffff"/>
                            </a:solidFill>
                          </a:uFill>
                          <a:latin typeface="微軟正黑體"/>
                        </a:rPr>
                        <a:t>各縣市加碼補助：請參照各縣市推出的加碼優惠資訊。</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1" lang="en-US" sz="2000" spc="-1" strike="noStrike">
                          <a:solidFill>
                            <a:srgbClr val="000000"/>
                          </a:solidFill>
                          <a:uFill>
                            <a:solidFill>
                              <a:srgbClr val="ffffff"/>
                            </a:solidFill>
                          </a:uFill>
                          <a:latin typeface="微軟正黑體"/>
                        </a:rPr>
                        <a:t>為利控管有限之補助經費，本次「春遊專案」不開放業者於系統預先登錄「尚未入住」之旅客資料</a:t>
                      </a:r>
                      <a:r>
                        <a:rPr b="0" lang="en-US" sz="2000" spc="-1" strike="noStrike">
                          <a:solidFill>
                            <a:srgbClr val="000000"/>
                          </a:solidFill>
                          <a:uFill>
                            <a:solidFill>
                              <a:srgbClr val="ffffff"/>
                            </a:solidFill>
                          </a:uFill>
                          <a:latin typeface="微軟正黑體"/>
                        </a:rPr>
                        <a:t>，須民眾入住後，旅宿業者始得於</a:t>
                      </a:r>
                      <a:r>
                        <a:rPr b="1" lang="en-US" sz="2000" spc="-1" strike="noStrike">
                          <a:solidFill>
                            <a:srgbClr val="000000"/>
                          </a:solidFill>
                          <a:uFill>
                            <a:solidFill>
                              <a:srgbClr val="ffffff"/>
                            </a:solidFill>
                          </a:uFill>
                          <a:latin typeface="微軟正黑體"/>
                        </a:rPr>
                        <a:t>春遊專案活動專區─業者專區─辦理結帳登記</a:t>
                      </a:r>
                      <a:r>
                        <a:rPr b="0" lang="en-US" sz="2000" spc="-1" strike="noStrike">
                          <a:solidFill>
                            <a:srgbClr val="000000"/>
                          </a:solidFill>
                          <a:uFill>
                            <a:solidFill>
                              <a:srgbClr val="ffffff"/>
                            </a:solidFill>
                          </a:uFill>
                          <a:latin typeface="微軟正黑體"/>
                        </a:rPr>
                        <a:t>登錄旅客相關資料。業者專區並將配合各縣市政府的活動結束日期後</a:t>
                      </a:r>
                      <a:r>
                        <a:rPr b="0" lang="en-US" sz="2000" spc="-1" strike="noStrike">
                          <a:solidFill>
                            <a:srgbClr val="000000"/>
                          </a:solidFill>
                          <a:uFill>
                            <a:solidFill>
                              <a:srgbClr val="ffffff"/>
                            </a:solidFill>
                          </a:uFill>
                          <a:latin typeface="微軟正黑體"/>
                        </a:rPr>
                        <a:t>15</a:t>
                      </a:r>
                      <a:r>
                        <a:rPr b="0" lang="en-US" sz="2000" spc="-1" strike="noStrike">
                          <a:solidFill>
                            <a:srgbClr val="000000"/>
                          </a:solidFill>
                          <a:uFill>
                            <a:solidFill>
                              <a:srgbClr val="ffffff"/>
                            </a:solidFill>
                          </a:uFill>
                          <a:latin typeface="微軟正黑體"/>
                        </a:rPr>
                        <a:t>日內關閉新增結帳功能，業者於辦理結帳登記期限後不得再新增旅客資料。</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請儘量於旅客入住當日登錄旅客住宿相關資料，以避免因延遲登錄，致縣市政府公告其補助經費用罄，而無法請領補助經費之情事發生。</a:t>
                      </a:r>
                      <a:endParaRPr b="0" lang="en-US" sz="2000" spc="-1" strike="noStrike">
                        <a:solidFill>
                          <a:srgbClr val="000000"/>
                        </a:solidFill>
                        <a:uFill>
                          <a:solidFill>
                            <a:srgbClr val="ffffff"/>
                          </a:solidFill>
                        </a:uFill>
                        <a:latin typeface="Arial"/>
                      </a:endParaRPr>
                    </a:p>
                  </a:txBody>
                  <a:tcPr marL="52200" marR="52200">
                    <a:lnL w="9360">
                      <a:solidFill>
                        <a:srgbClr val="000000"/>
                      </a:solidFill>
                    </a:lnL>
                    <a:lnR w="9360">
                      <a:solidFill>
                        <a:srgbClr val="000000"/>
                      </a:solidFill>
                    </a:lnR>
                    <a:lnT w="9360">
                      <a:solidFill>
                        <a:srgbClr val="000000"/>
                      </a:solidFill>
                    </a:lnT>
                    <a:lnB w="9360">
                      <a:solidFill>
                        <a:srgbClr val="000000"/>
                      </a:solidFill>
                    </a:lnB>
                    <a:noFill/>
                  </a:tcPr>
                </a:tc>
              </a:tr>
            </a:tbl>
          </a:graphicData>
        </a:graphic>
      </p:graphicFrame>
    </p:spTree>
  </p:cSld>
  <p:timing>
    <p:tnLst>
      <p:par>
        <p:cTn id="79" dur="indefinite" restart="never" nodeType="tmRoot">
          <p:childTnLst>
            <p:seq>
              <p:cTn id="80" nodeType="mainSeq"/>
              <p:prevCondLst>
                <p:cond delay="0" evt="onPrev">
                  <p:tgtEl>
                    <p:sldTgt/>
                  </p:tgtEl>
                </p:cond>
              </p:prevCondLst>
              <p:nextCondLst>
                <p:cond delay="0" evt="onNext">
                  <p:tgtEl>
                    <p:sldTgt/>
                  </p:tgtEl>
                </p:cond>
              </p:nextCondLst>
            </p:seq>
          </p:childTnLst>
        </p:cTn>
      </p:par>
    </p:tnLst>
  </p:timing>
</p:sld>
</file>

<file path=ppt/slides/slide4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399" name="Table 1"/>
          <p:cNvGraphicFramePr/>
          <p:nvPr/>
        </p:nvGraphicFramePr>
        <p:xfrm>
          <a:off x="551520" y="548640"/>
          <a:ext cx="10972080" cy="1712880"/>
        </p:xfrm>
        <a:graphic>
          <a:graphicData uri="http://schemas.openxmlformats.org/drawingml/2006/table">
            <a:tbl>
              <a:tblPr/>
              <a:tblGrid>
                <a:gridCol w="3542040"/>
                <a:gridCol w="7430400"/>
              </a:tblGrid>
              <a:tr h="1713240">
                <a:tc>
                  <a:txBody>
                    <a:bodyPr lIns="90000" rIns="90000"/>
                    <a:p>
                      <a:pPr>
                        <a:lnSpc>
                          <a:spcPct val="100000"/>
                        </a:lnSpc>
                      </a:pPr>
                      <a:r>
                        <a:rPr b="0" lang="en-US" sz="2000" spc="-1" strike="noStrike">
                          <a:solidFill>
                            <a:srgbClr val="000000"/>
                          </a:solidFill>
                          <a:uFill>
                            <a:solidFill>
                              <a:srgbClr val="ffffff"/>
                            </a:solidFill>
                          </a:uFill>
                          <a:latin typeface="微軟正黑體"/>
                        </a:rPr>
                        <a:t>Q2-4.</a:t>
                      </a:r>
                      <a:r>
                        <a:rPr b="0" lang="en-US" sz="2000" spc="-1" strike="noStrike">
                          <a:solidFill>
                            <a:srgbClr val="000000"/>
                          </a:solidFill>
                          <a:uFill>
                            <a:solidFill>
                              <a:srgbClr val="ffffff"/>
                            </a:solidFill>
                          </a:uFill>
                          <a:latin typeface="微軟正黑體"/>
                        </a:rPr>
                        <a:t>業者需登錄哪些資料？</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旅宿業者應於春遊專案活動專區─業者專區以系統產出之專屬帳號及預設密碼登入系統，並詳實登錄本活動之住宿民眾身分證字號（可即時確認民眾是否已使用過補助）、住宿日期、住宿人數、住宿房號、住宿金額、發票號碼或收據（民宿統一編號或民宿登記證編號）等資訊。</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spTree>
  </p:cSld>
  <p:timing>
    <p:tnLst>
      <p:par>
        <p:cTn id="81" dur="indefinite" restart="never" nodeType="tmRoot">
          <p:childTnLst>
            <p:seq>
              <p:cTn id="82" nodeType="mainSeq"/>
              <p:prevCondLst>
                <p:cond delay="0" evt="onPrev">
                  <p:tgtEl>
                    <p:sldTgt/>
                  </p:tgtEl>
                </p:cond>
              </p:prevCondLst>
              <p:nextCondLst>
                <p:cond delay="0" evt="onNext">
                  <p:tgtEl>
                    <p:sldTgt/>
                  </p:tgtEl>
                </p:cond>
              </p:nextCondLst>
            </p:seq>
          </p:childTnLst>
        </p:cTn>
      </p:par>
    </p:tnLst>
  </p:timing>
</p:sld>
</file>

<file path=ppt/slides/slide4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0" name="Table 1"/>
          <p:cNvGraphicFramePr/>
          <p:nvPr/>
        </p:nvGraphicFramePr>
        <p:xfrm>
          <a:off x="407520" y="332640"/>
          <a:ext cx="10972440" cy="3050640"/>
        </p:xfrm>
        <a:graphic>
          <a:graphicData uri="http://schemas.openxmlformats.org/drawingml/2006/table">
            <a:tbl>
              <a:tblPr/>
              <a:tblGrid>
                <a:gridCol w="5486400"/>
                <a:gridCol w="5486400"/>
              </a:tblGrid>
              <a:tr h="730440">
                <a:tc>
                  <a:txBody>
                    <a:bodyPr lIns="90000" rIns="90000"/>
                    <a:p>
                      <a:pPr>
                        <a:lnSpc>
                          <a:spcPct val="100000"/>
                        </a:lnSpc>
                      </a:pPr>
                      <a:r>
                        <a:rPr b="0" lang="en-US" sz="2000" spc="-1" strike="noStrike">
                          <a:solidFill>
                            <a:srgbClr val="000000"/>
                          </a:solidFill>
                          <a:uFill>
                            <a:solidFill>
                              <a:srgbClr val="ffffff"/>
                            </a:solidFill>
                          </a:uFill>
                          <a:latin typeface="微軟正黑體"/>
                        </a:rPr>
                        <a:t>Q2-5.</a:t>
                      </a:r>
                      <a:r>
                        <a:rPr b="0" lang="en-US" sz="2000" spc="-1" strike="noStrike">
                          <a:solidFill>
                            <a:srgbClr val="000000"/>
                          </a:solidFill>
                          <a:uFill>
                            <a:solidFill>
                              <a:srgbClr val="ffffff"/>
                            </a:solidFill>
                          </a:uFill>
                          <a:latin typeface="微軟正黑體"/>
                        </a:rPr>
                        <a:t>民眾要求發票或收據開立統編如何處理？</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民眾申請補助的金額</a:t>
                      </a:r>
                      <a:r>
                        <a:rPr b="1" lang="en-US" sz="2000" spc="-1" strike="noStrike">
                          <a:solidFill>
                            <a:srgbClr val="000000"/>
                          </a:solidFill>
                          <a:uFill>
                            <a:solidFill>
                              <a:srgbClr val="ffffff"/>
                            </a:solidFill>
                          </a:uFill>
                          <a:latin typeface="微軟正黑體"/>
                        </a:rPr>
                        <a:t>不得</a:t>
                      </a:r>
                      <a:r>
                        <a:rPr b="0" lang="en-US" sz="2000" spc="-1" strike="noStrike">
                          <a:solidFill>
                            <a:srgbClr val="000000"/>
                          </a:solidFill>
                          <a:uFill>
                            <a:solidFill>
                              <a:srgbClr val="ffffff"/>
                            </a:solidFill>
                          </a:uFill>
                          <a:latin typeface="微軟正黑體"/>
                        </a:rPr>
                        <a:t>開立統編，</a:t>
                      </a:r>
                      <a:r>
                        <a:rPr b="1" lang="en-US" sz="2000" spc="-1" strike="noStrike">
                          <a:solidFill>
                            <a:srgbClr val="000000"/>
                          </a:solidFill>
                          <a:uFill>
                            <a:solidFill>
                              <a:srgbClr val="ffffff"/>
                            </a:solidFill>
                          </a:uFill>
                          <a:latin typeface="微軟正黑體"/>
                        </a:rPr>
                        <a:t>餘額須另開發票或收據才能開立統編。</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r>
              <a:tr h="2320560">
                <a:tc>
                  <a:txBody>
                    <a:bodyPr lIns="90000" rIns="90000"/>
                    <a:p>
                      <a:pPr>
                        <a:lnSpc>
                          <a:spcPct val="100000"/>
                        </a:lnSpc>
                      </a:pPr>
                      <a:r>
                        <a:rPr b="0" lang="en-US" sz="2000" spc="-1" strike="noStrike">
                          <a:solidFill>
                            <a:srgbClr val="000000"/>
                          </a:solidFill>
                          <a:uFill>
                            <a:solidFill>
                              <a:srgbClr val="ffffff"/>
                            </a:solidFill>
                          </a:uFill>
                          <a:latin typeface="微軟正黑體"/>
                        </a:rPr>
                        <a:t>Q2-6.</a:t>
                      </a:r>
                      <a:r>
                        <a:rPr b="0" lang="en-US" sz="2000" spc="-1" strike="noStrike">
                          <a:solidFill>
                            <a:srgbClr val="000000"/>
                          </a:solidFill>
                          <a:uFill>
                            <a:solidFill>
                              <a:srgbClr val="ffffff"/>
                            </a:solidFill>
                          </a:uFill>
                          <a:latin typeface="微軟正黑體"/>
                        </a:rPr>
                        <a:t>民眾以信用卡（含國民旅遊卡）支付住宿費如何處理？</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民眾刷卡支付金額為折抵補助後之房價金額，但旅宿業者開立的發票或收據金額加總應為實售房價金額。</a:t>
                      </a:r>
                      <a:br/>
                      <a:r>
                        <a:rPr b="0" lang="en-US" sz="2000" spc="-1" strike="noStrike">
                          <a:solidFill>
                            <a:srgbClr val="000000"/>
                          </a:solidFill>
                          <a:uFill>
                            <a:solidFill>
                              <a:srgbClr val="ffffff"/>
                            </a:solidFill>
                          </a:uFill>
                          <a:latin typeface="微軟正黑體"/>
                        </a:rPr>
                        <a:t>例如：民眾入住</a:t>
                      </a:r>
                      <a:r>
                        <a:rPr b="0" lang="en-US" sz="2000" spc="-1" strike="noStrike">
                          <a:solidFill>
                            <a:srgbClr val="000000"/>
                          </a:solidFill>
                          <a:uFill>
                            <a:solidFill>
                              <a:srgbClr val="ffffff"/>
                            </a:solidFill>
                          </a:uFill>
                          <a:latin typeface="微軟正黑體"/>
                        </a:rPr>
                        <a:t>2</a:t>
                      </a:r>
                      <a:r>
                        <a:rPr b="0" lang="en-US" sz="2000" spc="-1" strike="noStrike">
                          <a:solidFill>
                            <a:srgbClr val="000000"/>
                          </a:solidFill>
                          <a:uFill>
                            <a:solidFill>
                              <a:srgbClr val="ffffff"/>
                            </a:solidFill>
                          </a:uFill>
                          <a:latin typeface="微軟正黑體"/>
                        </a:rPr>
                        <a:t>天</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夜的實售房價金額為</a:t>
                      </a:r>
                      <a:r>
                        <a:rPr b="0" lang="en-US" sz="2000" spc="-1" strike="noStrike">
                          <a:solidFill>
                            <a:srgbClr val="000000"/>
                          </a:solidFill>
                          <a:uFill>
                            <a:solidFill>
                              <a:srgbClr val="ffffff"/>
                            </a:solidFill>
                          </a:uFill>
                          <a:latin typeface="微軟正黑體"/>
                        </a:rPr>
                        <a:t>2,000</a:t>
                      </a:r>
                      <a:r>
                        <a:rPr b="0" lang="en-US" sz="2000" spc="-1" strike="noStrike">
                          <a:solidFill>
                            <a:srgbClr val="000000"/>
                          </a:solidFill>
                          <a:uFill>
                            <a:solidFill>
                              <a:srgbClr val="ffffff"/>
                            </a:solidFill>
                          </a:uFill>
                          <a:latin typeface="微軟正黑體"/>
                        </a:rPr>
                        <a:t>元，業者開立發票金額加總即應為</a:t>
                      </a:r>
                      <a:r>
                        <a:rPr b="0" lang="en-US" sz="2000" spc="-1" strike="noStrike">
                          <a:solidFill>
                            <a:srgbClr val="000000"/>
                          </a:solidFill>
                          <a:uFill>
                            <a:solidFill>
                              <a:srgbClr val="ffffff"/>
                            </a:solidFill>
                          </a:uFill>
                          <a:latin typeface="微軟正黑體"/>
                        </a:rPr>
                        <a:t>2,000</a:t>
                      </a:r>
                      <a:r>
                        <a:rPr b="0" lang="en-US" sz="2000" spc="-1" strike="noStrike">
                          <a:solidFill>
                            <a:srgbClr val="000000"/>
                          </a:solidFill>
                          <a:uFill>
                            <a:solidFill>
                              <a:srgbClr val="ffffff"/>
                            </a:solidFill>
                          </a:uFill>
                          <a:latin typeface="微軟正黑體"/>
                        </a:rPr>
                        <a:t>元，因補助</a:t>
                      </a:r>
                      <a:r>
                        <a:rPr b="0" lang="en-US" sz="2000" spc="-1" strike="noStrike">
                          <a:solidFill>
                            <a:srgbClr val="000000"/>
                          </a:solidFill>
                          <a:uFill>
                            <a:solidFill>
                              <a:srgbClr val="ffffff"/>
                            </a:solidFill>
                          </a:uFill>
                          <a:latin typeface="微軟正黑體"/>
                        </a:rPr>
                        <a:t>500</a:t>
                      </a:r>
                      <a:r>
                        <a:rPr b="0" lang="en-US" sz="2000" spc="-1" strike="noStrike">
                          <a:solidFill>
                            <a:srgbClr val="000000"/>
                          </a:solidFill>
                          <a:uFill>
                            <a:solidFill>
                              <a:srgbClr val="ffffff"/>
                            </a:solidFill>
                          </a:uFill>
                          <a:latin typeface="微軟正黑體"/>
                        </a:rPr>
                        <a:t>元，民眾僅需刷卡支付</a:t>
                      </a:r>
                      <a:r>
                        <a:rPr b="0" lang="en-US" sz="2000" spc="-1" strike="noStrike">
                          <a:solidFill>
                            <a:srgbClr val="000000"/>
                          </a:solidFill>
                          <a:uFill>
                            <a:solidFill>
                              <a:srgbClr val="ffffff"/>
                            </a:solidFill>
                          </a:uFill>
                          <a:latin typeface="微軟正黑體"/>
                        </a:rPr>
                        <a:t>1,500</a:t>
                      </a:r>
                      <a:r>
                        <a:rPr b="0" lang="en-US" sz="2000" spc="-1" strike="noStrike">
                          <a:solidFill>
                            <a:srgbClr val="000000"/>
                          </a:solidFill>
                          <a:uFill>
                            <a:solidFill>
                              <a:srgbClr val="ffffff"/>
                            </a:solidFill>
                          </a:uFill>
                          <a:latin typeface="微軟正黑體"/>
                        </a:rPr>
                        <a:t>元，再由業者向縣市政府請領補助費用</a:t>
                      </a:r>
                      <a:r>
                        <a:rPr b="0" lang="en-US" sz="2000" spc="-1" strike="noStrike">
                          <a:solidFill>
                            <a:srgbClr val="000000"/>
                          </a:solidFill>
                          <a:uFill>
                            <a:solidFill>
                              <a:srgbClr val="ffffff"/>
                            </a:solidFill>
                          </a:uFill>
                          <a:latin typeface="微軟正黑體"/>
                        </a:rPr>
                        <a:t>500</a:t>
                      </a:r>
                      <a:r>
                        <a:rPr b="0" lang="en-US" sz="2000" spc="-1" strike="noStrike">
                          <a:solidFill>
                            <a:srgbClr val="000000"/>
                          </a:solidFill>
                          <a:uFill>
                            <a:solidFill>
                              <a:srgbClr val="ffffff"/>
                            </a:solidFill>
                          </a:uFill>
                          <a:latin typeface="微軟正黑體"/>
                        </a:rPr>
                        <a:t>元。</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spTree>
  </p:cSld>
  <p:timing>
    <p:tnLst>
      <p:par>
        <p:cTn id="83" dur="indefinite" restart="never" nodeType="tmRoot">
          <p:childTnLst>
            <p:seq>
              <p:cTn id="84" nodeType="mainSeq"/>
              <p:prevCondLst>
                <p:cond delay="0" evt="onPrev">
                  <p:tgtEl>
                    <p:sldTgt/>
                  </p:tgtEl>
                </p:cond>
              </p:prevCondLst>
              <p:nextCondLst>
                <p:cond delay="0" evt="onNext">
                  <p:tgtEl>
                    <p:sldTgt/>
                  </p:tgtEl>
                </p:cond>
              </p:nextCondLst>
            </p:seq>
          </p:childTnLst>
        </p:cTn>
      </p:par>
    </p:tnLst>
  </p:timing>
</p:sld>
</file>

<file path=ppt/slides/slide4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1" name="Table 1"/>
          <p:cNvGraphicFramePr/>
          <p:nvPr/>
        </p:nvGraphicFramePr>
        <p:xfrm>
          <a:off x="335520" y="404640"/>
          <a:ext cx="11592720" cy="6066000"/>
        </p:xfrm>
        <a:graphic>
          <a:graphicData uri="http://schemas.openxmlformats.org/drawingml/2006/table">
            <a:tbl>
              <a:tblPr/>
              <a:tblGrid>
                <a:gridCol w="1932120"/>
                <a:gridCol w="9660960"/>
              </a:tblGrid>
              <a:tr h="6066360">
                <a:tc>
                  <a:txBody>
                    <a:bodyPr lIns="48240" rIns="48240"/>
                    <a:p>
                      <a:pPr>
                        <a:lnSpc>
                          <a:spcPct val="100000"/>
                        </a:lnSpc>
                      </a:pPr>
                      <a:r>
                        <a:rPr b="0" lang="en-US" sz="1800" spc="-1" strike="noStrike">
                          <a:solidFill>
                            <a:srgbClr val="000000"/>
                          </a:solidFill>
                          <a:uFill>
                            <a:solidFill>
                              <a:srgbClr val="ffffff"/>
                            </a:solidFill>
                          </a:uFill>
                          <a:latin typeface="微軟正黑體"/>
                        </a:rPr>
                        <a:t>Q2-7.</a:t>
                      </a:r>
                      <a:r>
                        <a:rPr b="0" lang="en-US" sz="1800" spc="-1" strike="noStrike">
                          <a:solidFill>
                            <a:srgbClr val="000000"/>
                          </a:solidFill>
                          <a:uFill>
                            <a:solidFill>
                              <a:srgbClr val="ffffff"/>
                            </a:solidFill>
                          </a:uFill>
                          <a:latin typeface="微軟正黑體"/>
                        </a:rPr>
                        <a:t>如何請領補助費用？</a:t>
                      </a:r>
                      <a:endParaRPr b="0" lang="en-US" sz="1800" spc="-1" strike="noStrike">
                        <a:solidFill>
                          <a:srgbClr val="000000"/>
                        </a:solidFill>
                        <a:uFill>
                          <a:solidFill>
                            <a:srgbClr val="ffffff"/>
                          </a:solidFill>
                        </a:uFill>
                        <a:latin typeface="Arial"/>
                      </a:endParaRPr>
                    </a:p>
                  </a:txBody>
                  <a:tcPr marL="48240" marR="48240">
                    <a:lnL w="9360">
                      <a:solidFill>
                        <a:srgbClr val="000000"/>
                      </a:solidFill>
                    </a:lnL>
                    <a:lnR w="9360">
                      <a:solidFill>
                        <a:srgbClr val="000000"/>
                      </a:solidFill>
                    </a:lnR>
                    <a:lnT w="9360">
                      <a:solidFill>
                        <a:srgbClr val="000000"/>
                      </a:solidFill>
                    </a:lnT>
                    <a:lnB w="9360">
                      <a:solidFill>
                        <a:srgbClr val="000000"/>
                      </a:solidFill>
                    </a:lnB>
                    <a:noFill/>
                  </a:tcPr>
                </a:tc>
                <a:tc>
                  <a:txBody>
                    <a:bodyPr lIns="48240" rIns="48240"/>
                    <a:p>
                      <a:pPr marL="216000" indent="-215280">
                        <a:lnSpc>
                          <a:spcPct val="100000"/>
                        </a:lnSpc>
                        <a:buClr>
                          <a:srgbClr val="000000"/>
                        </a:buClr>
                        <a:buFont typeface="Arial"/>
                        <a:buAutoNum type="arabicPeriod"/>
                      </a:pPr>
                      <a:r>
                        <a:rPr b="0" lang="en-US" sz="1800" spc="-1" strike="noStrike">
                          <a:solidFill>
                            <a:srgbClr val="000000"/>
                          </a:solidFill>
                          <a:uFill>
                            <a:solidFill>
                              <a:srgbClr val="ffffff"/>
                            </a:solidFill>
                          </a:uFill>
                          <a:latin typeface="微軟正黑體"/>
                        </a:rPr>
                        <a:t>旅宿業者應於所在地縣市政府公告之活動實施截止日起</a:t>
                      </a:r>
                      <a:r>
                        <a:rPr b="0" lang="en-US" sz="1800" spc="-1" strike="noStrike">
                          <a:solidFill>
                            <a:srgbClr val="000000"/>
                          </a:solidFill>
                          <a:uFill>
                            <a:solidFill>
                              <a:srgbClr val="ffffff"/>
                            </a:solidFill>
                          </a:uFill>
                          <a:latin typeface="微軟正黑體"/>
                        </a:rPr>
                        <a:t>1</a:t>
                      </a:r>
                      <a:r>
                        <a:rPr b="0" lang="en-US" sz="1800" spc="-1" strike="noStrike">
                          <a:solidFill>
                            <a:srgbClr val="000000"/>
                          </a:solidFill>
                          <a:uFill>
                            <a:solidFill>
                              <a:srgbClr val="ffffff"/>
                            </a:solidFill>
                          </a:uFill>
                          <a:latin typeface="微軟正黑體"/>
                        </a:rPr>
                        <a:t>個月內（例如：</a:t>
                      </a:r>
                      <a:r>
                        <a:rPr b="0" lang="en-US" sz="1800" spc="-1" strike="noStrike">
                          <a:solidFill>
                            <a:srgbClr val="000000"/>
                          </a:solidFill>
                          <a:uFill>
                            <a:solidFill>
                              <a:srgbClr val="ffffff"/>
                            </a:solidFill>
                          </a:uFill>
                          <a:latin typeface="微軟正黑體"/>
                        </a:rPr>
                        <a:t>A</a:t>
                      </a:r>
                      <a:r>
                        <a:rPr b="0" lang="en-US" sz="1800" spc="-1" strike="noStrike">
                          <a:solidFill>
                            <a:srgbClr val="000000"/>
                          </a:solidFill>
                          <a:uFill>
                            <a:solidFill>
                              <a:srgbClr val="ffffff"/>
                            </a:solidFill>
                          </a:uFill>
                          <a:latin typeface="微軟正黑體"/>
                        </a:rPr>
                        <a:t>市活動實施至</a:t>
                      </a:r>
                      <a:r>
                        <a:rPr b="0" lang="en-US" sz="1800" spc="-1" strike="noStrike">
                          <a:solidFill>
                            <a:srgbClr val="000000"/>
                          </a:solidFill>
                          <a:uFill>
                            <a:solidFill>
                              <a:srgbClr val="ffffff"/>
                            </a:solidFill>
                          </a:uFill>
                          <a:latin typeface="微軟正黑體"/>
                        </a:rPr>
                        <a:t>5</a:t>
                      </a:r>
                      <a:r>
                        <a:rPr b="0" lang="en-US" sz="1800" spc="-1" strike="noStrike">
                          <a:solidFill>
                            <a:srgbClr val="000000"/>
                          </a:solidFill>
                          <a:uFill>
                            <a:solidFill>
                              <a:srgbClr val="ffffff"/>
                            </a:solidFill>
                          </a:uFill>
                          <a:latin typeface="微軟正黑體"/>
                        </a:rPr>
                        <a:t>月底，則業者應於</a:t>
                      </a:r>
                      <a:r>
                        <a:rPr b="0" lang="en-US" sz="1800" spc="-1" strike="noStrike">
                          <a:solidFill>
                            <a:srgbClr val="000000"/>
                          </a:solidFill>
                          <a:uFill>
                            <a:solidFill>
                              <a:srgbClr val="ffffff"/>
                            </a:solidFill>
                          </a:uFill>
                          <a:latin typeface="微軟正黑體"/>
                        </a:rPr>
                        <a:t>6</a:t>
                      </a:r>
                      <a:r>
                        <a:rPr b="0" lang="en-US" sz="1800" spc="-1" strike="noStrike">
                          <a:solidFill>
                            <a:srgbClr val="000000"/>
                          </a:solidFill>
                          <a:uFill>
                            <a:solidFill>
                              <a:srgbClr val="ffffff"/>
                            </a:solidFill>
                          </a:uFill>
                          <a:latin typeface="微軟正黑體"/>
                        </a:rPr>
                        <a:t>月</a:t>
                      </a:r>
                      <a:r>
                        <a:rPr b="0" lang="en-US" sz="1800" spc="-1" strike="noStrike">
                          <a:solidFill>
                            <a:srgbClr val="000000"/>
                          </a:solidFill>
                          <a:uFill>
                            <a:solidFill>
                              <a:srgbClr val="ffffff"/>
                            </a:solidFill>
                          </a:uFill>
                          <a:latin typeface="微軟正黑體"/>
                        </a:rPr>
                        <a:t>30</a:t>
                      </a:r>
                      <a:r>
                        <a:rPr b="0" lang="en-US" sz="1800" spc="-1" strike="noStrike">
                          <a:solidFill>
                            <a:srgbClr val="000000"/>
                          </a:solidFill>
                          <a:uFill>
                            <a:solidFill>
                              <a:srgbClr val="ffffff"/>
                            </a:solidFill>
                          </a:uFill>
                          <a:latin typeface="微軟正黑體"/>
                        </a:rPr>
                        <a:t>日前送件；系統關閉期限-不准業者再新增或編輯），依其採用之補助活動方式，檢附下列資料送縣市政府請領補助款項（</a:t>
                      </a:r>
                      <a:r>
                        <a:rPr b="1" lang="en-US" sz="1800" spc="-1" strike="noStrike">
                          <a:solidFill>
                            <a:srgbClr val="000000"/>
                          </a:solidFill>
                          <a:uFill>
                            <a:solidFill>
                              <a:srgbClr val="ffffff"/>
                            </a:solidFill>
                          </a:uFill>
                          <a:latin typeface="微軟正黑體"/>
                        </a:rPr>
                        <a:t>活動開始後可隨時請領，並無每次請領金額限制</a:t>
                      </a:r>
                      <a:r>
                        <a:rPr b="0" lang="en-US" sz="1800" spc="-1" strike="noStrike">
                          <a:solidFill>
                            <a:srgbClr val="000000"/>
                          </a:solidFill>
                          <a:uFill>
                            <a:solidFill>
                              <a:srgbClr val="ffffff"/>
                            </a:solidFill>
                          </a:uFill>
                          <a:latin typeface="微軟正黑體"/>
                        </a:rPr>
                        <a:t>）：縣市政府採直接折抵住宿費方式辦理：</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1)</a:t>
                      </a:r>
                      <a:r>
                        <a:rPr b="0" lang="en-US" sz="1800" spc="-1" strike="noStrike">
                          <a:solidFill>
                            <a:srgbClr val="000000"/>
                          </a:solidFill>
                          <a:uFill>
                            <a:solidFill>
                              <a:srgbClr val="ffffff"/>
                            </a:solidFill>
                          </a:uFill>
                          <a:latin typeface="微軟正黑體"/>
                        </a:rPr>
                        <a:t>業者申請函。</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2)</a:t>
                      </a:r>
                      <a:r>
                        <a:rPr b="0" lang="en-US" sz="1800" spc="-1" strike="noStrike">
                          <a:solidFill>
                            <a:srgbClr val="000000"/>
                          </a:solidFill>
                          <a:uFill>
                            <a:solidFill>
                              <a:srgbClr val="ffffff"/>
                            </a:solidFill>
                          </a:uFill>
                          <a:latin typeface="微軟正黑體"/>
                        </a:rPr>
                        <a:t>住宿民眾資料名冊（請至系統登錄並印出）及身分證明文件影本。</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3)</a:t>
                      </a:r>
                      <a:r>
                        <a:rPr b="0" lang="en-US" sz="1800" spc="-1" strike="noStrike">
                          <a:solidFill>
                            <a:srgbClr val="000000"/>
                          </a:solidFill>
                          <a:uFill>
                            <a:solidFill>
                              <a:srgbClr val="ffffff"/>
                            </a:solidFill>
                          </a:uFill>
                          <a:latin typeface="微軟正黑體"/>
                        </a:rPr>
                        <a:t>申請補助經費之領據。</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4)</a:t>
                      </a:r>
                      <a:r>
                        <a:rPr b="0" lang="en-US" sz="1800" spc="-1" strike="noStrike">
                          <a:solidFill>
                            <a:srgbClr val="000000"/>
                          </a:solidFill>
                          <a:uFill>
                            <a:solidFill>
                              <a:srgbClr val="ffffff"/>
                            </a:solidFill>
                          </a:uFill>
                          <a:latin typeface="微軟正黑體"/>
                        </a:rPr>
                        <a:t>指定匯款帳戶存摺影本。</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5)</a:t>
                      </a:r>
                      <a:r>
                        <a:rPr b="0" lang="en-US" sz="1800" spc="-1" strike="noStrike">
                          <a:solidFill>
                            <a:srgbClr val="000000"/>
                          </a:solidFill>
                          <a:uFill>
                            <a:solidFill>
                              <a:srgbClr val="ffffff"/>
                            </a:solidFill>
                          </a:uFill>
                          <a:latin typeface="微軟正黑體"/>
                        </a:rPr>
                        <a:t>其他縣市政府要求之應備核銷文件。</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6)</a:t>
                      </a:r>
                      <a:r>
                        <a:rPr b="0" lang="en-US" sz="1800" spc="-1" strike="noStrike">
                          <a:solidFill>
                            <a:srgbClr val="000000"/>
                          </a:solidFill>
                          <a:uFill>
                            <a:solidFill>
                              <a:srgbClr val="ffffff"/>
                            </a:solidFill>
                          </a:uFill>
                          <a:latin typeface="微軟正黑體"/>
                        </a:rPr>
                        <a:t>「抵用金額」或「房價全額」之發票或收據（民宿）正本，倘接受其他訂房通路時，則可檢附：旅行社開立之代收轉付收據、訂房網站開立之發票或訂房確認單、業者販售之住宿券。</a:t>
                      </a:r>
                      <a:br/>
                      <a:r>
                        <a:rPr b="0" lang="en-US" sz="1800" spc="-1" strike="noStrike">
                          <a:solidFill>
                            <a:srgbClr val="000000"/>
                          </a:solidFill>
                          <a:uFill>
                            <a:solidFill>
                              <a:srgbClr val="ffffff"/>
                            </a:solidFill>
                          </a:uFill>
                          <a:latin typeface="微軟正黑體"/>
                        </a:rPr>
                        <a:t> </a:t>
                      </a:r>
                      <a:endParaRPr b="0" lang="en-US" sz="18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1800" spc="-1" strike="noStrike">
                          <a:solidFill>
                            <a:srgbClr val="000000"/>
                          </a:solidFill>
                          <a:uFill>
                            <a:solidFill>
                              <a:srgbClr val="ffffff"/>
                            </a:solidFill>
                          </a:uFill>
                          <a:latin typeface="微軟正黑體"/>
                        </a:rPr>
                        <a:t>縣市政府採發行住宿抵用券、消費券方式辦理：</a:t>
                      </a:r>
                      <a:b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1)</a:t>
                      </a:r>
                      <a:r>
                        <a:rPr b="0" lang="en-US" sz="1800" spc="-1" strike="noStrike">
                          <a:solidFill>
                            <a:srgbClr val="000000"/>
                          </a:solidFill>
                          <a:uFill>
                            <a:solidFill>
                              <a:srgbClr val="ffffff"/>
                            </a:solidFill>
                          </a:uFill>
                          <a:latin typeface="微軟正黑體"/>
                        </a:rPr>
                        <a:t>同上</a:t>
                      </a:r>
                      <a:r>
                        <a:rPr b="0" lang="en-US" sz="1800" spc="-1" strike="noStrike">
                          <a:solidFill>
                            <a:srgbClr val="000000"/>
                          </a:solidFill>
                          <a:uFill>
                            <a:solidFill>
                              <a:srgbClr val="ffffff"/>
                            </a:solidFill>
                          </a:uFill>
                          <a:latin typeface="微軟正黑體"/>
                        </a:rPr>
                        <a:t>1</a:t>
                      </a:r>
                      <a:r>
                        <a:rPr b="0" lang="en-US" sz="1800" spc="-1" strike="noStrike">
                          <a:solidFill>
                            <a:srgbClr val="000000"/>
                          </a:solidFill>
                          <a:uFill>
                            <a:solidFill>
                              <a:srgbClr val="ffffff"/>
                            </a:solidFill>
                          </a:uFill>
                          <a:latin typeface="微軟正黑體"/>
                        </a:rPr>
                        <a:t>、(</a:t>
                      </a:r>
                      <a:r>
                        <a:rPr b="0" lang="en-US" sz="1800" spc="-1" strike="noStrike">
                          <a:solidFill>
                            <a:srgbClr val="000000"/>
                          </a:solidFill>
                          <a:uFill>
                            <a:solidFill>
                              <a:srgbClr val="ffffff"/>
                            </a:solidFill>
                          </a:uFill>
                          <a:latin typeface="微軟正黑體"/>
                        </a:rPr>
                        <a:t>1)~(5)</a:t>
                      </a:r>
                      <a:br/>
                      <a:r>
                        <a:rPr b="0" lang="en-US" sz="1800" spc="-1" strike="noStrike">
                          <a:solidFill>
                            <a:srgbClr val="000000"/>
                          </a:solidFill>
                          <a:uFill>
                            <a:solidFill>
                              <a:srgbClr val="ffffff"/>
                            </a:solidFill>
                          </a:uFill>
                          <a:latin typeface="微軟正黑體"/>
                        </a:rPr>
                        <a:t>(2)</a:t>
                      </a:r>
                      <a:r>
                        <a:rPr b="0" lang="en-US" sz="1800" spc="-1" strike="noStrike">
                          <a:solidFill>
                            <a:srgbClr val="000000"/>
                          </a:solidFill>
                          <a:uFill>
                            <a:solidFill>
                              <a:srgbClr val="ffffff"/>
                            </a:solidFill>
                          </a:uFill>
                          <a:latin typeface="微軟正黑體"/>
                        </a:rPr>
                        <a:t>入住民眾住宿抵用券。</a:t>
                      </a:r>
                      <a:br/>
                      <a:r>
                        <a:rPr b="0" lang="en-US" sz="1800" spc="-1" strike="noStrike">
                          <a:solidFill>
                            <a:srgbClr val="000000"/>
                          </a:solidFill>
                          <a:uFill>
                            <a:solidFill>
                              <a:srgbClr val="ffffff"/>
                            </a:solidFill>
                          </a:uFill>
                          <a:latin typeface="微軟正黑體"/>
                        </a:rPr>
                        <a:t> </a:t>
                      </a:r>
                      <a:endParaRPr b="0" lang="en-US" sz="18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1800" spc="-1" strike="noStrike">
                          <a:solidFill>
                            <a:srgbClr val="000000"/>
                          </a:solidFill>
                          <a:uFill>
                            <a:solidFill>
                              <a:srgbClr val="ffffff"/>
                            </a:solidFill>
                          </a:uFill>
                          <a:latin typeface="微軟正黑體"/>
                        </a:rPr>
                        <a:t>縣市政府採其他方式辦理：</a:t>
                      </a:r>
                      <a:br/>
                      <a:r>
                        <a:rPr b="0" lang="en-US" sz="1800" spc="-1" strike="noStrike">
                          <a:solidFill>
                            <a:srgbClr val="000000"/>
                          </a:solidFill>
                          <a:uFill>
                            <a:solidFill>
                              <a:srgbClr val="ffffff"/>
                            </a:solidFill>
                          </a:uFill>
                          <a:latin typeface="微軟正黑體"/>
                        </a:rPr>
                        <a:t>依該縣市政府要求之應備核銷文件。</a:t>
                      </a:r>
                      <a:br/>
                      <a:r>
                        <a:rPr b="0" lang="en-US" sz="1800" spc="-1" strike="noStrike">
                          <a:solidFill>
                            <a:srgbClr val="000000"/>
                          </a:solidFill>
                          <a:uFill>
                            <a:solidFill>
                              <a:srgbClr val="ffffff"/>
                            </a:solidFill>
                          </a:uFill>
                          <a:latin typeface="微軟正黑體"/>
                        </a:rPr>
                        <a:t>申請文件經審查如需補正者，縣市政府得要求限期補正，逾期未補正就會駁回申請。經審核通過後，會儘速匯款到業者指定帳戶。</a:t>
                      </a:r>
                      <a:endParaRPr b="0" lang="en-US" sz="1800" spc="-1" strike="noStrike">
                        <a:solidFill>
                          <a:srgbClr val="000000"/>
                        </a:solidFill>
                        <a:uFill>
                          <a:solidFill>
                            <a:srgbClr val="ffffff"/>
                          </a:solidFill>
                        </a:uFill>
                        <a:latin typeface="Arial"/>
                      </a:endParaRPr>
                    </a:p>
                  </a:txBody>
                  <a:tcPr marL="48240" marR="48240">
                    <a:lnL w="9360">
                      <a:solidFill>
                        <a:srgbClr val="000000"/>
                      </a:solidFill>
                    </a:lnL>
                    <a:lnR w="9360">
                      <a:solidFill>
                        <a:srgbClr val="000000"/>
                      </a:solidFill>
                    </a:lnR>
                    <a:lnT w="9360">
                      <a:solidFill>
                        <a:srgbClr val="000000"/>
                      </a:solidFill>
                    </a:lnT>
                    <a:lnB w="9360">
                      <a:solidFill>
                        <a:srgbClr val="000000"/>
                      </a:solidFill>
                    </a:lnB>
                    <a:noFill/>
                  </a:tcPr>
                </a:tc>
              </a:tr>
            </a:tbl>
          </a:graphicData>
        </a:graphic>
      </p:graphicFrame>
    </p:spTree>
  </p:cSld>
  <p:timing>
    <p:tnLst>
      <p:par>
        <p:cTn id="85" dur="indefinite" restart="never" nodeType="tmRoot">
          <p:childTnLst>
            <p:seq>
              <p:cTn id="86" nodeType="mainSeq"/>
              <p:prevCondLst>
                <p:cond delay="0" evt="onPrev">
                  <p:tgtEl>
                    <p:sldTgt/>
                  </p:tgtEl>
                </p:cond>
              </p:prevCondLst>
              <p:nextCondLst>
                <p:cond delay="0" evt="onNext">
                  <p:tgtEl>
                    <p:sldTgt/>
                  </p:tgtEl>
                </p:cond>
              </p:nextCondLst>
            </p:seq>
          </p:childTnLst>
        </p:cTn>
      </p:par>
    </p:tnLst>
  </p:timing>
</p:sld>
</file>

<file path=ppt/slides/slide4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2" name="Table 1"/>
          <p:cNvGraphicFramePr/>
          <p:nvPr/>
        </p:nvGraphicFramePr>
        <p:xfrm>
          <a:off x="695520" y="548640"/>
          <a:ext cx="10972080" cy="2254320"/>
        </p:xfrm>
        <a:graphic>
          <a:graphicData uri="http://schemas.openxmlformats.org/drawingml/2006/table">
            <a:tbl>
              <a:tblPr/>
              <a:tblGrid>
                <a:gridCol w="3600360"/>
                <a:gridCol w="7372080"/>
              </a:tblGrid>
              <a:tr h="2254680">
                <a:tc>
                  <a:txBody>
                    <a:bodyPr lIns="90000" rIns="90000"/>
                    <a:p>
                      <a:pPr>
                        <a:lnSpc>
                          <a:spcPct val="100000"/>
                        </a:lnSpc>
                      </a:pPr>
                      <a:r>
                        <a:rPr b="0" lang="en-US" sz="2000" spc="-1" strike="noStrike">
                          <a:solidFill>
                            <a:srgbClr val="000000"/>
                          </a:solidFill>
                          <a:uFill>
                            <a:solidFill>
                              <a:srgbClr val="ffffff"/>
                            </a:solidFill>
                          </a:uFill>
                          <a:latin typeface="微軟正黑體"/>
                        </a:rPr>
                        <a:t>Q2-8.</a:t>
                      </a:r>
                      <a:r>
                        <a:rPr b="0" lang="en-US" sz="2000" spc="-1" strike="noStrike">
                          <a:solidFill>
                            <a:srgbClr val="000000"/>
                          </a:solidFill>
                          <a:uFill>
                            <a:solidFill>
                              <a:srgbClr val="ffffff"/>
                            </a:solidFill>
                          </a:uFill>
                          <a:latin typeface="微軟正黑體"/>
                        </a:rPr>
                        <a:t>如發現民眾已重複登錄，業者是否能請領補助費用？</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本活動每位民眾之身分證字號限登錄折抵住宿費</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次（青年再入住離島地區及小鎮民宿總計則可折抵</a:t>
                      </a:r>
                      <a:r>
                        <a:rPr b="0" lang="en-US" sz="2000" spc="-1" strike="noStrike">
                          <a:solidFill>
                            <a:srgbClr val="000000"/>
                          </a:solidFill>
                          <a:uFill>
                            <a:solidFill>
                              <a:srgbClr val="ffffff"/>
                            </a:solidFill>
                          </a:uFill>
                          <a:latin typeface="微軟正黑體"/>
                        </a:rPr>
                        <a:t>3</a:t>
                      </a:r>
                      <a:r>
                        <a:rPr b="0" lang="en-US" sz="2000" spc="-1" strike="noStrike">
                          <a:solidFill>
                            <a:srgbClr val="000000"/>
                          </a:solidFill>
                          <a:uFill>
                            <a:solidFill>
                              <a:srgbClr val="ffffff"/>
                            </a:solidFill>
                          </a:uFill>
                          <a:latin typeface="微軟正黑體"/>
                        </a:rPr>
                        <a:t>次），如旅宿業者於系統登錄時發現民眾身分證字號已重複登錄，即無法辦理結帳登記或請領費用，</a:t>
                      </a:r>
                      <a:r>
                        <a:rPr b="1" lang="en-US" sz="2000" spc="-1" strike="noStrike">
                          <a:solidFill>
                            <a:srgbClr val="000000"/>
                          </a:solidFill>
                          <a:uFill>
                            <a:solidFill>
                              <a:srgbClr val="ffffff"/>
                            </a:solidFill>
                          </a:uFill>
                          <a:latin typeface="微軟正黑體"/>
                        </a:rPr>
                        <a:t>故應於民眾入住時即時告知民眾。</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民眾如發現其補助機會疑似已遭人使用，基於個資保護，系統不開放業者替民眾查詢，可請其逕洽所在縣市政府諮詢服務專線查詢。</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spTree>
  </p:cSld>
  <p:timing>
    <p:tnLst>
      <p:par>
        <p:cTn id="87" dur="indefinite" restart="never" nodeType="tmRoot">
          <p:childTnLst>
            <p:seq>
              <p:cTn id="88" nodeType="mainSeq"/>
              <p:prevCondLst>
                <p:cond delay="0" evt="onPrev">
                  <p:tgtEl>
                    <p:sldTgt/>
                  </p:tgtEl>
                </p:cond>
              </p:prevCondLst>
              <p:nextCondLst>
                <p:cond delay="0" evt="onNext">
                  <p:tgtEl>
                    <p:sldTgt/>
                  </p:tgtEl>
                </p:cond>
              </p:nextCondLst>
            </p:seq>
          </p:childTnLst>
        </p:cTn>
      </p:par>
    </p:tnLst>
  </p:timing>
</p:sld>
</file>

<file path=ppt/slides/slide4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3" name="Table 1"/>
          <p:cNvGraphicFramePr/>
          <p:nvPr/>
        </p:nvGraphicFramePr>
        <p:xfrm>
          <a:off x="551520" y="476640"/>
          <a:ext cx="10972080" cy="2091960"/>
        </p:xfrm>
        <a:graphic>
          <a:graphicData uri="http://schemas.openxmlformats.org/drawingml/2006/table">
            <a:tbl>
              <a:tblPr/>
              <a:tblGrid>
                <a:gridCol w="3398040"/>
                <a:gridCol w="7574400"/>
              </a:tblGrid>
              <a:tr h="727560">
                <a:tc>
                  <a:txBody>
                    <a:bodyPr lIns="90000" rIns="90000"/>
                    <a:p>
                      <a:pPr>
                        <a:lnSpc>
                          <a:spcPct val="100000"/>
                        </a:lnSpc>
                      </a:pPr>
                      <a:r>
                        <a:rPr b="0" lang="en-US" sz="2000" spc="-1" strike="noStrike">
                          <a:solidFill>
                            <a:srgbClr val="000000"/>
                          </a:solidFill>
                          <a:uFill>
                            <a:solidFill>
                              <a:srgbClr val="ffffff"/>
                            </a:solidFill>
                          </a:uFill>
                          <a:latin typeface="微軟正黑體"/>
                        </a:rPr>
                        <a:t>Q2-9.</a:t>
                      </a:r>
                      <a:r>
                        <a:rPr b="0" lang="en-US" sz="2000" spc="-1" strike="noStrike">
                          <a:solidFill>
                            <a:srgbClr val="000000"/>
                          </a:solidFill>
                          <a:uFill>
                            <a:solidFill>
                              <a:srgbClr val="ffffff"/>
                            </a:solidFill>
                          </a:uFill>
                          <a:latin typeface="微軟正黑體"/>
                        </a:rPr>
                        <a:t>旅宿業申請補助之房間數是否應符合登記房間數?</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旅宿業申請民眾入住當日補助之房間數，不得逾其合法登記房間數，以避免違反發展觀光條例規定。</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r>
              <a:tr h="1364760">
                <a:tc>
                  <a:txBody>
                    <a:bodyPr lIns="90000" rIns="90000"/>
                    <a:p>
                      <a:pPr>
                        <a:lnSpc>
                          <a:spcPct val="100000"/>
                        </a:lnSpc>
                      </a:pPr>
                      <a:r>
                        <a:rPr b="0" lang="en-US" sz="2000" spc="-1" strike="noStrike">
                          <a:solidFill>
                            <a:srgbClr val="000000"/>
                          </a:solidFill>
                          <a:uFill>
                            <a:solidFill>
                              <a:srgbClr val="ffffff"/>
                            </a:solidFill>
                          </a:uFill>
                          <a:latin typeface="微軟正黑體"/>
                        </a:rPr>
                        <a:t>Q2-10.</a:t>
                      </a:r>
                      <a:r>
                        <a:rPr b="0" lang="en-US" sz="2000" spc="-1" strike="noStrike">
                          <a:solidFill>
                            <a:srgbClr val="000000"/>
                          </a:solidFill>
                          <a:uFill>
                            <a:solidFill>
                              <a:srgbClr val="ffffff"/>
                            </a:solidFill>
                          </a:uFill>
                          <a:latin typeface="微軟正黑體"/>
                        </a:rPr>
                        <a:t>背包客棧如以床計價，如何申請補助?</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背包客棧如以床位計價，應以實際販售價格開立發票或收據，並核實申請補助住宿金額。另為利審核，請於系統之房號欄位同時註明床位號（例如</a:t>
                      </a:r>
                      <a:r>
                        <a:rPr b="0" lang="en-US" sz="2000" spc="-1" strike="noStrike">
                          <a:solidFill>
                            <a:srgbClr val="000000"/>
                          </a:solidFill>
                          <a:uFill>
                            <a:solidFill>
                              <a:srgbClr val="ffffff"/>
                            </a:solidFill>
                          </a:uFill>
                          <a:latin typeface="微軟正黑體"/>
                        </a:rPr>
                        <a:t>101-1</a:t>
                      </a: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101-2..</a:t>
                      </a:r>
                      <a:r>
                        <a:rPr b="0" lang="en-US" sz="2000" spc="-1" strike="noStrike">
                          <a:solidFill>
                            <a:srgbClr val="000000"/>
                          </a:solidFill>
                          <a:uFill>
                            <a:solidFill>
                              <a:srgbClr val="ffffff"/>
                            </a:solidFill>
                          </a:uFill>
                          <a:latin typeface="微軟正黑體"/>
                        </a:rPr>
                        <a:t>等），並於備註欄註明「以床位計價」。</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spTree>
  </p:cSld>
  <p:timing>
    <p:tnLst>
      <p:par>
        <p:cTn id="89" dur="indefinite" restart="never" nodeType="tmRoot">
          <p:childTnLst>
            <p:seq>
              <p:cTn id="90" nodeType="mainSeq"/>
              <p:prevCondLst>
                <p:cond delay="0" evt="onPrev">
                  <p:tgtEl>
                    <p:sldTgt/>
                  </p:tgtEl>
                </p:cond>
              </p:prevCondLst>
              <p:nextCondLst>
                <p:cond delay="0" evt="onNext">
                  <p:tgtEl>
                    <p:sldTgt/>
                  </p:tgtEl>
                </p:cond>
              </p:nextCondLst>
            </p:seq>
          </p:childTnLst>
        </p:cTn>
      </p:par>
    </p:tnLst>
  </p:timing>
</p:sld>
</file>

<file path=ppt/slides/slide4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4" name="Table 1"/>
          <p:cNvGraphicFramePr/>
          <p:nvPr/>
        </p:nvGraphicFramePr>
        <p:xfrm>
          <a:off x="335520" y="476640"/>
          <a:ext cx="11592720" cy="4095360"/>
        </p:xfrm>
        <a:graphic>
          <a:graphicData uri="http://schemas.openxmlformats.org/drawingml/2006/table">
            <a:tbl>
              <a:tblPr/>
              <a:tblGrid>
                <a:gridCol w="3727800"/>
                <a:gridCol w="7865280"/>
              </a:tblGrid>
              <a:tr h="1046160">
                <a:tc>
                  <a:txBody>
                    <a:bodyPr lIns="90000" rIns="90000"/>
                    <a:p>
                      <a:pPr>
                        <a:lnSpc>
                          <a:spcPct val="100000"/>
                        </a:lnSpc>
                      </a:pPr>
                      <a:r>
                        <a:rPr b="0" lang="en-US" sz="2000" spc="-1" strike="noStrike">
                          <a:solidFill>
                            <a:srgbClr val="000000"/>
                          </a:solidFill>
                          <a:uFill>
                            <a:solidFill>
                              <a:srgbClr val="ffffff"/>
                            </a:solidFill>
                          </a:uFill>
                          <a:latin typeface="微軟正黑體"/>
                        </a:rPr>
                        <a:t>Q2-11.</a:t>
                      </a:r>
                      <a:r>
                        <a:rPr b="0" lang="en-US" sz="2000" spc="-1" strike="noStrike">
                          <a:solidFill>
                            <a:srgbClr val="000000"/>
                          </a:solidFill>
                          <a:uFill>
                            <a:solidFill>
                              <a:srgbClr val="ffffff"/>
                            </a:solidFill>
                          </a:uFill>
                          <a:latin typeface="微軟正黑體"/>
                        </a:rPr>
                        <a:t>業者於活動開始一段時間後才報名參加本活動，是否可以追溯辦理報名前之補助?</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c>
                  <a:txBody>
                    <a:bodyPr lIns="90000" rIns="90000"/>
                    <a:p>
                      <a:pPr>
                        <a:lnSpc>
                          <a:spcPct val="100000"/>
                        </a:lnSpc>
                      </a:pPr>
                      <a:r>
                        <a:rPr b="0" lang="en-US" sz="2000" spc="-1" strike="noStrike">
                          <a:solidFill>
                            <a:srgbClr val="000000"/>
                          </a:solidFill>
                          <a:uFill>
                            <a:solidFill>
                              <a:srgbClr val="ffffff"/>
                            </a:solidFill>
                          </a:uFill>
                          <a:latin typeface="微軟正黑體"/>
                        </a:rPr>
                        <a:t>旅宿業者須報名並經縣市政府審核同意後，才具備補助資格，無法追溯辦理報名前之補助。</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r>
              <a:tr h="1366200">
                <a:tc>
                  <a:txBody>
                    <a:bodyPr lIns="90000" rIns="90000"/>
                    <a:p>
                      <a:pPr>
                        <a:lnSpc>
                          <a:spcPct val="100000"/>
                        </a:lnSpc>
                      </a:pPr>
                      <a:r>
                        <a:rPr b="0" lang="en-US" sz="2000" spc="-1" strike="noStrike">
                          <a:solidFill>
                            <a:srgbClr val="000000"/>
                          </a:solidFill>
                          <a:uFill>
                            <a:solidFill>
                              <a:srgbClr val="ffffff"/>
                            </a:solidFill>
                          </a:uFill>
                          <a:latin typeface="微軟正黑體"/>
                        </a:rPr>
                        <a:t>Q2-12.</a:t>
                      </a:r>
                      <a:r>
                        <a:rPr b="0" lang="en-US" sz="2000" spc="-1" strike="noStrike">
                          <a:solidFill>
                            <a:srgbClr val="000000"/>
                          </a:solidFill>
                          <a:uFill>
                            <a:solidFill>
                              <a:srgbClr val="ffffff"/>
                            </a:solidFill>
                          </a:uFill>
                          <a:latin typeface="微軟正黑體"/>
                        </a:rPr>
                        <a:t>哪些情形縣市政府會終止業者參加活動資格？</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90000" rIns="90000"/>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旅宿業者未依</a:t>
                      </a:r>
                      <a:r>
                        <a:rPr b="1" lang="en-US" sz="2000" spc="-1" strike="noStrike">
                          <a:solidFill>
                            <a:srgbClr val="000000"/>
                          </a:solidFill>
                          <a:uFill>
                            <a:solidFill>
                              <a:srgbClr val="ffffff"/>
                            </a:solidFill>
                          </a:uFill>
                          <a:latin typeface="微軟正黑體"/>
                        </a:rPr>
                        <a:t>春遊專案活動專區</a:t>
                      </a:r>
                      <a:r>
                        <a:rPr b="0" lang="en-US" sz="2000" spc="-1" strike="noStrike">
                          <a:solidFill>
                            <a:srgbClr val="000000"/>
                          </a:solidFill>
                          <a:uFill>
                            <a:solidFill>
                              <a:srgbClr val="ffffff"/>
                            </a:solidFill>
                          </a:uFill>
                          <a:latin typeface="微軟正黑體"/>
                        </a:rPr>
                        <a:t>公告之活動說明規定辦理，致影響消費者權益。</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旅宿業者申請文件如有隱匿不實、造假、虛報、浮報等情事，或有向其他機關申請同項目補助費用。</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r h="1683360">
                <a:tc>
                  <a:txBody>
                    <a:bodyPr lIns="90000" rIns="90000"/>
                    <a:p>
                      <a:pPr>
                        <a:lnSpc>
                          <a:spcPct val="100000"/>
                        </a:lnSpc>
                      </a:pPr>
                      <a:r>
                        <a:rPr b="0" lang="en-US" sz="2000" spc="-1" strike="noStrike">
                          <a:solidFill>
                            <a:srgbClr val="000000"/>
                          </a:solidFill>
                          <a:uFill>
                            <a:solidFill>
                              <a:srgbClr val="ffffff"/>
                            </a:solidFill>
                          </a:uFill>
                          <a:latin typeface="微軟正黑體"/>
                        </a:rPr>
                        <a:t>Q2-13.</a:t>
                      </a:r>
                      <a:r>
                        <a:rPr b="0" lang="en-US" sz="2000" spc="-1" strike="noStrike">
                          <a:solidFill>
                            <a:srgbClr val="000000"/>
                          </a:solidFill>
                          <a:uFill>
                            <a:solidFill>
                              <a:srgbClr val="ffffff"/>
                            </a:solidFill>
                          </a:uFill>
                          <a:latin typeface="微軟正黑體"/>
                        </a:rPr>
                        <a:t>入住</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小鎮旅館可加碼補助？</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c>
                  <a:txBody>
                    <a:bodyPr lIns="90000" rIns="90000"/>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只有入住有參加「春遊專案」活動之</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小鎮合法登記之民宿才有加碼補助</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次，至於入住有參加活動之合法觀光旅館業、旅館業則沒有加碼補助。</a:t>
                      </a:r>
                      <a:endParaRPr b="0" lang="en-US" sz="2000" spc="-1" strike="noStrike">
                        <a:solidFill>
                          <a:srgbClr val="000000"/>
                        </a:solidFill>
                        <a:uFill>
                          <a:solidFill>
                            <a:srgbClr val="ffffff"/>
                          </a:solidFill>
                        </a:uFill>
                        <a:latin typeface="Arial"/>
                      </a:endParaRPr>
                    </a:p>
                    <a:p>
                      <a:pPr marL="216000" indent="-215280">
                        <a:lnSpc>
                          <a:spcPct val="100000"/>
                        </a:lnSpc>
                        <a:buClr>
                          <a:srgbClr val="000000"/>
                        </a:buClr>
                        <a:buFont typeface="Arial"/>
                        <a:buAutoNum type="arabicPeriod"/>
                      </a:pPr>
                      <a:r>
                        <a:rPr b="0" lang="en-US" sz="2000" spc="-1" strike="noStrike">
                          <a:solidFill>
                            <a:srgbClr val="000000"/>
                          </a:solidFill>
                          <a:uFill>
                            <a:solidFill>
                              <a:srgbClr val="ffffff"/>
                            </a:solidFill>
                          </a:uFill>
                          <a:latin typeface="微軟正黑體"/>
                        </a:rPr>
                        <a:t>另入住離島地區之合法觀光旅館業、旅館業、民宿皆可享有加碼補助</a:t>
                      </a:r>
                      <a:r>
                        <a:rPr b="0" lang="en-US" sz="2000" spc="-1" strike="noStrike">
                          <a:solidFill>
                            <a:srgbClr val="000000"/>
                          </a:solidFill>
                          <a:uFill>
                            <a:solidFill>
                              <a:srgbClr val="ffffff"/>
                            </a:solidFill>
                          </a:uFill>
                          <a:latin typeface="微軟正黑體"/>
                        </a:rPr>
                        <a:t>1</a:t>
                      </a:r>
                      <a:r>
                        <a:rPr b="0" lang="en-US" sz="2000" spc="-1" strike="noStrike">
                          <a:solidFill>
                            <a:srgbClr val="000000"/>
                          </a:solidFill>
                          <a:uFill>
                            <a:solidFill>
                              <a:srgbClr val="ffffff"/>
                            </a:solidFill>
                          </a:uFill>
                          <a:latin typeface="微軟正黑體"/>
                        </a:rPr>
                        <a:t>次。</a:t>
                      </a:r>
                      <a:endParaRPr b="0" lang="en-US" sz="2000" spc="-1" strike="noStrike">
                        <a:solidFill>
                          <a:srgbClr val="000000"/>
                        </a:solidFill>
                        <a:uFill>
                          <a:solidFill>
                            <a:srgbClr val="ffffff"/>
                          </a:solidFill>
                        </a:uFill>
                        <a:latin typeface="Arial"/>
                      </a:endParaRPr>
                    </a:p>
                  </a:txBody>
                  <a:tcPr marL="90000" marR="90000">
                    <a:lnL w="9360">
                      <a:solidFill>
                        <a:srgbClr val="000000"/>
                      </a:solidFill>
                    </a:lnL>
                    <a:lnR w="9360">
                      <a:solidFill>
                        <a:srgbClr val="000000"/>
                      </a:solidFill>
                    </a:lnR>
                    <a:lnT w="9360">
                      <a:solidFill>
                        <a:srgbClr val="000000"/>
                      </a:solidFill>
                    </a:lnT>
                    <a:lnB w="9360">
                      <a:solidFill>
                        <a:srgbClr val="000000"/>
                      </a:solidFill>
                    </a:lnB>
                    <a:noFill/>
                  </a:tcPr>
                </a:tc>
              </a:tr>
            </a:tbl>
          </a:graphicData>
        </a:graphic>
      </p:graphicFrame>
    </p:spTree>
  </p:cSld>
  <p:timing>
    <p:tnLst>
      <p:par>
        <p:cTn id="91" dur="indefinite" restart="never" nodeType="tmRoot">
          <p:childTnLst>
            <p:seq>
              <p:cTn id="92" nodeType="mainSeq"/>
              <p:prevCondLst>
                <p:cond delay="0" evt="onPrev">
                  <p:tgtEl>
                    <p:sldTgt/>
                  </p:tgtEl>
                </p:cond>
              </p:prevCondLst>
              <p:nextCondLst>
                <p:cond delay="0" evt="onNext">
                  <p:tgtEl>
                    <p:sldTgt/>
                  </p:tgtEl>
                </p:cond>
              </p:nextCondLst>
            </p:seq>
          </p:childTnLst>
        </p:cTn>
      </p:par>
    </p:tnLst>
  </p:timing>
</p:sld>
</file>

<file path=ppt/slides/slide4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graphicFrame>
        <p:nvGraphicFramePr>
          <p:cNvPr id="405" name="Table 1"/>
          <p:cNvGraphicFramePr/>
          <p:nvPr/>
        </p:nvGraphicFramePr>
        <p:xfrm>
          <a:off x="1343520" y="476640"/>
          <a:ext cx="9360360" cy="820440"/>
        </p:xfrm>
        <a:graphic>
          <a:graphicData uri="http://schemas.openxmlformats.org/drawingml/2006/table">
            <a:tbl>
              <a:tblPr/>
              <a:tblGrid>
                <a:gridCol w="4680360"/>
                <a:gridCol w="4680360"/>
              </a:tblGrid>
              <a:tr h="410400">
                <a:tc>
                  <a:txBody>
                    <a:bodyPr lIns="55080" rIns="55080"/>
                    <a:p>
                      <a:pPr>
                        <a:lnSpc>
                          <a:spcPct val="100000"/>
                        </a:lnSpc>
                      </a:pPr>
                      <a:r>
                        <a:rPr b="0" lang="en-US" sz="2000" spc="-1" strike="noStrike">
                          <a:solidFill>
                            <a:srgbClr val="000000"/>
                          </a:solidFill>
                          <a:uFill>
                            <a:solidFill>
                              <a:srgbClr val="ffffff"/>
                            </a:solidFill>
                          </a:uFill>
                          <a:latin typeface="微軟正黑體"/>
                        </a:rPr>
                        <a:t>Q2-14.</a:t>
                      </a:r>
                      <a:r>
                        <a:rPr b="0" lang="en-US" sz="2000" spc="-1" strike="noStrike">
                          <a:solidFill>
                            <a:srgbClr val="000000"/>
                          </a:solidFill>
                          <a:uFill>
                            <a:solidFill>
                              <a:srgbClr val="ffffff"/>
                            </a:solidFill>
                          </a:uFill>
                          <a:latin typeface="微軟正黑體"/>
                        </a:rPr>
                        <a:t>經典</a:t>
                      </a:r>
                      <a:r>
                        <a:rPr b="0" lang="en-US" sz="2000" spc="-1" strike="noStrike">
                          <a:solidFill>
                            <a:srgbClr val="000000"/>
                          </a:solidFill>
                          <a:uFill>
                            <a:solidFill>
                              <a:srgbClr val="ffffff"/>
                            </a:solidFill>
                          </a:uFill>
                          <a:latin typeface="微軟正黑體"/>
                        </a:rPr>
                        <a:t>40</a:t>
                      </a:r>
                      <a:r>
                        <a:rPr b="0" lang="en-US" sz="2000" spc="-1" strike="noStrike">
                          <a:solidFill>
                            <a:srgbClr val="000000"/>
                          </a:solidFill>
                          <a:uFill>
                            <a:solidFill>
                              <a:srgbClr val="ffffff"/>
                            </a:solidFill>
                          </a:uFill>
                          <a:latin typeface="微軟正黑體"/>
                        </a:rPr>
                        <a:t>小鎮有那些？</a:t>
                      </a:r>
                      <a:endParaRPr b="0" lang="en-US" sz="2000" spc="-1" strike="noStrike">
                        <a:solidFill>
                          <a:srgbClr val="000000"/>
                        </a:solidFill>
                        <a:uFill>
                          <a:solidFill>
                            <a:srgbClr val="ffffff"/>
                          </a:solidFill>
                        </a:uFill>
                        <a:latin typeface="Arial"/>
                      </a:endParaRPr>
                    </a:p>
                  </a:txBody>
                  <a:tcPr marL="55080" marR="5508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cPr marL="55080" marR="5508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r h="410400">
                <a:tc>
                  <a:txBody>
                    <a:bodyPr lIns="55080" rIns="55080"/>
                    <a:p>
                      <a:pPr>
                        <a:lnSpc>
                          <a:spcPct val="100000"/>
                        </a:lnSpc>
                      </a:pPr>
                      <a:r>
                        <a:rPr b="0" lang="en-US" sz="2000" spc="-1" strike="noStrike">
                          <a:solidFill>
                            <a:srgbClr val="000000"/>
                          </a:solidFill>
                          <a:uFill>
                            <a:solidFill>
                              <a:srgbClr val="ffffff"/>
                            </a:solidFill>
                          </a:uFill>
                          <a:latin typeface="微軟正黑體"/>
                        </a:rPr>
                        <a:t>宜蘭縣</a:t>
                      </a:r>
                      <a:endParaRPr b="0" lang="en-US" sz="2000" spc="-1" strike="noStrike">
                        <a:solidFill>
                          <a:srgbClr val="000000"/>
                        </a:solidFill>
                        <a:uFill>
                          <a:solidFill>
                            <a:srgbClr val="ffffff"/>
                          </a:solidFill>
                        </a:uFill>
                        <a:latin typeface="Arial"/>
                      </a:endParaRPr>
                    </a:p>
                  </a:txBody>
                  <a:tcPr marL="55080" marR="5508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c>
                  <a:txBody>
                    <a:bodyPr lIns="55080" rIns="55080"/>
                    <a:p>
                      <a:pPr>
                        <a:lnSpc>
                          <a:spcPct val="100000"/>
                        </a:lnSpc>
                      </a:pPr>
                      <a:r>
                        <a:rPr b="0" lang="en-US" sz="2000" spc="-1" strike="noStrike">
                          <a:solidFill>
                            <a:srgbClr val="000000"/>
                          </a:solidFill>
                          <a:uFill>
                            <a:solidFill>
                              <a:srgbClr val="ffffff"/>
                            </a:solidFill>
                          </a:uFill>
                          <a:latin typeface="微軟正黑體"/>
                        </a:rPr>
                        <a:t>頭城鎮、宜蘭市</a:t>
                      </a:r>
                      <a:endParaRPr b="0" lang="en-US" sz="2000" spc="-1" strike="noStrike">
                        <a:solidFill>
                          <a:srgbClr val="000000"/>
                        </a:solidFill>
                        <a:uFill>
                          <a:solidFill>
                            <a:srgbClr val="ffffff"/>
                          </a:solidFill>
                        </a:uFill>
                        <a:latin typeface="Arial"/>
                      </a:endParaRPr>
                    </a:p>
                  </a:txBody>
                  <a:tcPr marL="55080" marR="55080">
                    <a:lnL w="9360">
                      <a:solidFill>
                        <a:srgbClr val="000000"/>
                      </a:solidFill>
                    </a:lnL>
                    <a:lnR w="9360">
                      <a:solidFill>
                        <a:srgbClr val="000000"/>
                      </a:solidFill>
                    </a:lnR>
                    <a:lnT w="9360">
                      <a:solidFill>
                        <a:srgbClr val="000000"/>
                      </a:solidFill>
                    </a:lnT>
                    <a:lnB w="9360">
                      <a:solidFill>
                        <a:srgbClr val="000000"/>
                      </a:solidFill>
                    </a:lnB>
                    <a:solidFill>
                      <a:srgbClr val="fbfbff"/>
                    </a:solidFill>
                  </a:tcPr>
                </a:tc>
              </a:tr>
            </a:tbl>
          </a:graphicData>
        </a:graphic>
      </p:graphicFrame>
      <p:graphicFrame>
        <p:nvGraphicFramePr>
          <p:cNvPr id="406" name="Table 2"/>
          <p:cNvGraphicFramePr/>
          <p:nvPr/>
        </p:nvGraphicFramePr>
        <p:xfrm>
          <a:off x="1341360" y="1700640"/>
          <a:ext cx="9434520" cy="3976200"/>
        </p:xfrm>
        <a:graphic>
          <a:graphicData uri="http://schemas.openxmlformats.org/drawingml/2006/table">
            <a:tbl>
              <a:tblPr/>
              <a:tblGrid>
                <a:gridCol w="2047680"/>
                <a:gridCol w="7387200"/>
              </a:tblGrid>
              <a:tr h="3976560">
                <a:tc>
                  <a:txBody>
                    <a:bodyPr lIns="48240" rIns="48240"/>
                    <a:p>
                      <a:pPr>
                        <a:lnSpc>
                          <a:spcPct val="100000"/>
                        </a:lnSpc>
                      </a:pPr>
                      <a:r>
                        <a:rPr b="0" lang="en-US" sz="2000" spc="-1" strike="noStrike">
                          <a:solidFill>
                            <a:srgbClr val="000000"/>
                          </a:solidFill>
                          <a:uFill>
                            <a:solidFill>
                              <a:srgbClr val="ffffff"/>
                            </a:solidFill>
                          </a:uFill>
                          <a:latin typeface="微軟正黑體"/>
                        </a:rPr>
                        <a:t>Q2-15.</a:t>
                      </a:r>
                      <a:r>
                        <a:rPr b="0" lang="en-US" sz="2000" spc="-1" strike="noStrike">
                          <a:solidFill>
                            <a:srgbClr val="000000"/>
                          </a:solidFill>
                          <a:uFill>
                            <a:solidFill>
                              <a:srgbClr val="ffffff"/>
                            </a:solidFill>
                          </a:uFill>
                          <a:latin typeface="微軟正黑體"/>
                        </a:rPr>
                        <a:t>諮詢專線</a:t>
                      </a:r>
                      <a:endParaRPr b="0" lang="en-US" sz="2000" spc="-1" strike="noStrike">
                        <a:solidFill>
                          <a:srgbClr val="000000"/>
                        </a:solidFill>
                        <a:uFill>
                          <a:solidFill>
                            <a:srgbClr val="ffffff"/>
                          </a:solidFill>
                        </a:uFill>
                        <a:latin typeface="Arial"/>
                      </a:endParaRPr>
                    </a:p>
                  </a:txBody>
                  <a:tcPr marL="48240" marR="48240">
                    <a:lnL w="9360">
                      <a:solidFill>
                        <a:srgbClr val="000000"/>
                      </a:solidFill>
                    </a:lnL>
                    <a:lnR w="9360">
                      <a:solidFill>
                        <a:srgbClr val="000000"/>
                      </a:solidFill>
                    </a:lnR>
                    <a:lnT w="9360">
                      <a:solidFill>
                        <a:srgbClr val="000000"/>
                      </a:solidFill>
                    </a:lnT>
                    <a:lnB w="9360">
                      <a:solidFill>
                        <a:srgbClr val="000000"/>
                      </a:solidFill>
                    </a:lnB>
                    <a:noFill/>
                  </a:tcPr>
                </a:tc>
                <a:tc>
                  <a:txBody>
                    <a:bodyPr lIns="48240" rIns="48240"/>
                    <a:p>
                      <a:pPr algn="ctr">
                        <a:lnSpc>
                          <a:spcPct val="100000"/>
                        </a:lnSpc>
                      </a:pPr>
                      <a:r>
                        <a:rPr b="0" lang="en-US" sz="2000" spc="-1" strike="noStrike">
                          <a:solidFill>
                            <a:srgbClr val="000000"/>
                          </a:solidFill>
                          <a:uFill>
                            <a:solidFill>
                              <a:srgbClr val="ffffff"/>
                            </a:solidFill>
                          </a:uFill>
                          <a:latin typeface="微軟正黑體"/>
                        </a:rPr>
                        <a:t>民眾如有任何疑問，請逕洽各縣市諮詢服務專線：</a:t>
                      </a:r>
                      <a:endParaRPr b="0" lang="en-US" sz="2000" spc="-1" strike="noStrike">
                        <a:solidFill>
                          <a:srgbClr val="000000"/>
                        </a:solidFill>
                        <a:uFill>
                          <a:solidFill>
                            <a:srgbClr val="ffffff"/>
                          </a:solidFill>
                        </a:uFill>
                        <a:latin typeface="Arial"/>
                      </a:endParaRPr>
                    </a:p>
                    <a:p>
                      <a:pPr algn="ctr">
                        <a:lnSpc>
                          <a:spcPct val="100000"/>
                        </a:lnSpc>
                      </a:pPr>
                      <a:endParaRPr b="0" lang="en-US" sz="2000" spc="-1" strike="noStrike">
                        <a:solidFill>
                          <a:srgbClr val="000000"/>
                        </a:solidFill>
                        <a:uFill>
                          <a:solidFill>
                            <a:srgbClr val="ffffff"/>
                          </a:solidFill>
                        </a:uFill>
                        <a:latin typeface="Arial"/>
                      </a:endParaRPr>
                    </a:p>
                    <a:p>
                      <a:pPr algn="ctr">
                        <a:lnSpc>
                          <a:spcPct val="100000"/>
                        </a:lnSpc>
                      </a:pPr>
                      <a:r>
                        <a:rPr b="0" lang="en-US" sz="2000" spc="-1" strike="noStrike">
                          <a:solidFill>
                            <a:srgbClr val="000000"/>
                          </a:solidFill>
                          <a:uFill>
                            <a:solidFill>
                              <a:srgbClr val="ffffff"/>
                            </a:solidFill>
                          </a:uFill>
                          <a:latin typeface="微軟正黑體"/>
                        </a:rPr>
                        <a:t>宜蘭縣(</a:t>
                      </a:r>
                      <a:r>
                        <a:rPr b="0" lang="en-US" sz="2000" spc="-1" strike="noStrike">
                          <a:solidFill>
                            <a:srgbClr val="000000"/>
                          </a:solidFill>
                          <a:uFill>
                            <a:solidFill>
                              <a:srgbClr val="ffffff"/>
                            </a:solidFill>
                          </a:uFill>
                          <a:latin typeface="微軟正黑體"/>
                        </a:rPr>
                        <a:t>03)925-1000</a:t>
                      </a:r>
                      <a:r>
                        <a:rPr b="0" lang="en-US" sz="2000" spc="-1" strike="noStrike">
                          <a:solidFill>
                            <a:srgbClr val="000000"/>
                          </a:solidFill>
                          <a:uFill>
                            <a:solidFill>
                              <a:srgbClr val="ffffff"/>
                            </a:solidFill>
                          </a:uFill>
                          <a:latin typeface="微軟正黑體"/>
                        </a:rPr>
                        <a:t>分機</a:t>
                      </a:r>
                      <a:r>
                        <a:rPr b="0" lang="en-US" sz="2000" spc="-1" strike="noStrike">
                          <a:solidFill>
                            <a:srgbClr val="000000"/>
                          </a:solidFill>
                          <a:uFill>
                            <a:solidFill>
                              <a:srgbClr val="ffffff"/>
                            </a:solidFill>
                          </a:uFill>
                          <a:latin typeface="微軟正黑體"/>
                        </a:rPr>
                        <a:t>1881</a:t>
                      </a:r>
                      <a:r>
                        <a:rPr b="0" lang="en-US" sz="2000" spc="-1" strike="noStrike">
                          <a:solidFill>
                            <a:srgbClr val="000000"/>
                          </a:solidFill>
                          <a:uFill>
                            <a:solidFill>
                              <a:srgbClr val="ffffff"/>
                            </a:solidFill>
                          </a:uFill>
                          <a:latin typeface="微軟正黑體"/>
                        </a:rPr>
                        <a:t>、</a:t>
                      </a:r>
                      <a:r>
                        <a:rPr b="0" lang="en-US" sz="2000" spc="-1" strike="noStrike">
                          <a:solidFill>
                            <a:srgbClr val="000000"/>
                          </a:solidFill>
                          <a:uFill>
                            <a:solidFill>
                              <a:srgbClr val="ffffff"/>
                            </a:solidFill>
                          </a:uFill>
                          <a:latin typeface="微軟正黑體"/>
                        </a:rPr>
                        <a:t>1883</a:t>
                      </a:r>
                      <a:endParaRPr b="0" lang="en-US" sz="2000" spc="-1" strike="noStrike">
                        <a:solidFill>
                          <a:srgbClr val="000000"/>
                        </a:solidFill>
                        <a:uFill>
                          <a:solidFill>
                            <a:srgbClr val="ffffff"/>
                          </a:solidFill>
                        </a:uFill>
                        <a:latin typeface="Arial"/>
                      </a:endParaRPr>
                    </a:p>
                  </a:txBody>
                  <a:tcPr marL="48240" marR="48240">
                    <a:lnL w="9360">
                      <a:solidFill>
                        <a:srgbClr val="000000"/>
                      </a:solidFill>
                    </a:lnL>
                    <a:lnR w="9360">
                      <a:solidFill>
                        <a:srgbClr val="000000"/>
                      </a:solidFill>
                    </a:lnR>
                    <a:lnT w="9360">
                      <a:solidFill>
                        <a:srgbClr val="000000"/>
                      </a:solidFill>
                    </a:lnT>
                    <a:lnB w="9360">
                      <a:solidFill>
                        <a:srgbClr val="000000"/>
                      </a:solidFill>
                    </a:lnB>
                    <a:noFill/>
                  </a:tcPr>
                </a:tc>
              </a:tr>
            </a:tbl>
          </a:graphicData>
        </a:graphic>
      </p:graphicFrame>
    </p:spTree>
  </p:cSld>
  <p:timing>
    <p:tnLst>
      <p:par>
        <p:cTn id="93" dur="indefinite" restart="never" nodeType="tmRoot">
          <p:childTnLst>
            <p:seq>
              <p:cTn id="94" nodeType="mainSeq"/>
              <p:prevCondLst>
                <p:cond delay="0" evt="onPrev">
                  <p:tgtEl>
                    <p:sldTgt/>
                  </p:tgtEl>
                </p:cond>
              </p:prevCondLst>
              <p:nextCondLst>
                <p:cond delay="0" evt="onNext">
                  <p:tgtEl>
                    <p:sldTgt/>
                  </p:tgtEl>
                </p:cond>
              </p:nextCondLst>
            </p:seq>
          </p:childTnLst>
        </p:cTn>
      </p:par>
    </p:tnLst>
  </p:timing>
</p:sld>
</file>

<file path=ppt/slides/slide4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07" name="圖片 3" descr=""/>
          <p:cNvPicPr/>
          <p:nvPr/>
        </p:nvPicPr>
        <p:blipFill>
          <a:blip r:embed="rId1"/>
          <a:stretch/>
        </p:blipFill>
        <p:spPr>
          <a:xfrm>
            <a:off x="3431880" y="0"/>
            <a:ext cx="5087880" cy="6856920"/>
          </a:xfrm>
          <a:prstGeom prst="rect">
            <a:avLst/>
          </a:prstGeom>
          <a:ln>
            <a:noFill/>
          </a:ln>
        </p:spPr>
      </p:pic>
    </p:spTree>
  </p:cSld>
  <p:timing>
    <p:tnLst>
      <p:par>
        <p:cTn id="95" dur="indefinite" restart="never" nodeType="tmRoot">
          <p:childTnLst>
            <p:seq>
              <p:cTn id="96" nodeType="mainSeq"/>
              <p:prevCondLst>
                <p:cond delay="0" evt="onPrev">
                  <p:tgtEl>
                    <p:sldTgt/>
                  </p:tgtEl>
                </p:cond>
              </p:prevCondLst>
              <p:nextCondLst>
                <p:cond delay="0" evt="onNext">
                  <p:tgtEl>
                    <p:sldTgt/>
                  </p:tgtEl>
                </p:cond>
              </p:nextCondLst>
            </p:seq>
          </p:childTnLst>
        </p:cTn>
      </p:par>
    </p:tnLst>
  </p:timing>
</p:sld>
</file>

<file path=ppt/slides/slide4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8" name="CustomShape 1"/>
          <p:cNvSpPr/>
          <p:nvPr/>
        </p:nvSpPr>
        <p:spPr>
          <a:xfrm>
            <a:off x="767520" y="404640"/>
            <a:ext cx="10728000" cy="624636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宜蘭縣春遊專案-團體行活動辦法及相關規定</a:t>
            </a:r>
            <a:endParaRPr b="0" lang="en-US" sz="3200" spc="-1" strike="noStrike">
              <a:solidFill>
                <a:srgbClr val="000000"/>
              </a:solidFill>
              <a:uFill>
                <a:solidFill>
                  <a:srgbClr val="ffffff"/>
                </a:solidFill>
              </a:uFill>
              <a:latin typeface="Arial"/>
            </a:endParaRPr>
          </a:p>
          <a:p>
            <a:pPr>
              <a:lnSpc>
                <a:spcPct val="150000"/>
              </a:lnSpc>
            </a:pPr>
            <a:r>
              <a:rPr b="0" lang="en-US" sz="1800" spc="-1" strike="noStrike">
                <a:solidFill>
                  <a:srgbClr val="000000"/>
                </a:solidFill>
                <a:uFill>
                  <a:solidFill>
                    <a:srgbClr val="ffffff"/>
                  </a:solidFill>
                </a:uFill>
                <a:latin typeface="標楷體"/>
                <a:ea typeface="標楷體"/>
              </a:rPr>
              <a:t> </a:t>
            </a:r>
            <a:r>
              <a:rPr b="1" lang="en-US" sz="2400" spc="-1" strike="noStrike">
                <a:solidFill>
                  <a:srgbClr val="000000"/>
                </a:solidFill>
                <a:uFill>
                  <a:solidFill>
                    <a:srgbClr val="ffffff"/>
                  </a:solidFill>
                </a:uFill>
                <a:latin typeface="標楷體"/>
                <a:ea typeface="標楷體"/>
              </a:rPr>
              <a:t>※</a:t>
            </a:r>
            <a:r>
              <a:rPr b="1" lang="en-US" sz="2400" spc="-1" strike="noStrike">
                <a:solidFill>
                  <a:srgbClr val="000000"/>
                </a:solidFill>
                <a:uFill>
                  <a:solidFill>
                    <a:srgbClr val="ffffff"/>
                  </a:solidFill>
                </a:uFill>
                <a:latin typeface="標楷體"/>
                <a:ea typeface="標楷體"/>
              </a:rPr>
              <a:t>觀光局規定</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、須合法設立之旅行業辦理國人國內旅遊，安排住宿合法旅宿業，並使用</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合法之交通工具。</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2</a:t>
            </a:r>
            <a:r>
              <a:rPr b="0" lang="en-US" sz="2400" spc="-1" strike="noStrike">
                <a:solidFill>
                  <a:srgbClr val="000000"/>
                </a:solidFill>
                <a:uFill>
                  <a:solidFill>
                    <a:srgbClr val="ffffff"/>
                  </a:solidFill>
                </a:uFill>
                <a:latin typeface="標楷體"/>
                <a:ea typeface="標楷體"/>
              </a:rPr>
              <a:t>、行程需二天一夜以上，且安排於放假日未超過一天。</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3</a:t>
            </a:r>
            <a:r>
              <a:rPr b="0" lang="en-US" sz="2400" spc="-1" strike="noStrike">
                <a:solidFill>
                  <a:srgbClr val="000000"/>
                </a:solidFill>
                <a:uFill>
                  <a:solidFill>
                    <a:srgbClr val="ffffff"/>
                  </a:solidFill>
                </a:uFill>
                <a:latin typeface="標楷體"/>
                <a:ea typeface="標楷體"/>
              </a:rPr>
              <a:t>、行程安排應納入當地本局公布「小鎮漫遊年」之小鎮，宜蘭縣之經典小</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鎮為頭城鎮及宜蘭市。</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、每人每日獎助新臺幣五百元，每團至少十人，獎助上限三萬元；入住星</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級旅館獎助上限五萬元；辦理企業員工旅遊每團至少十人，獎助上限五</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萬元。</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5</a:t>
            </a:r>
            <a:r>
              <a:rPr b="0" lang="en-US" sz="2400" spc="-1" strike="noStrike">
                <a:solidFill>
                  <a:srgbClr val="000000"/>
                </a:solidFill>
                <a:uFill>
                  <a:solidFill>
                    <a:srgbClr val="ffffff"/>
                  </a:solidFill>
                </a:uFill>
                <a:latin typeface="標楷體"/>
                <a:ea typeface="標楷體"/>
              </a:rPr>
              <a:t>、團體遊程若跨縣市，僅能擇一縣市請領補助金，業者可自選較多補助天 </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數之縣市，另需簽立切結書。</a:t>
            </a:r>
            <a:endParaRPr b="0" lang="en-US" sz="2400" spc="-1" strike="noStrike">
              <a:solidFill>
                <a:srgbClr val="000000"/>
              </a:solidFill>
              <a:uFill>
                <a:solidFill>
                  <a:srgbClr val="ffffff"/>
                </a:solidFill>
              </a:uFill>
              <a:latin typeface="Arial"/>
            </a:endParaRPr>
          </a:p>
        </p:txBody>
      </p:sp>
    </p:spTree>
  </p:cSld>
  <p:timing>
    <p:tnLst>
      <p:par>
        <p:cTn id="97" dur="indefinite" restart="never" nodeType="tmRoot">
          <p:childTnLst>
            <p:seq>
              <p:cTn id="98" nodeType="mainSeq"/>
              <p:prevCondLst>
                <p:cond delay="0" evt="onPrev">
                  <p:tgtEl>
                    <p:sldTgt/>
                  </p:tgtEl>
                </p:cond>
              </p:prevCondLst>
              <p:nextCondLst>
                <p:cond delay="0" evt="onNext">
                  <p:tgtEl>
                    <p:sldTgt/>
                  </p:tgtEl>
                </p:cond>
              </p:nextCondLst>
            </p:seq>
          </p:childTnLst>
        </p:cTn>
      </p:par>
    </p:tnLst>
  </p:timing>
</p:sld>
</file>

<file path=ppt/slides/slide5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09" name="CustomShape 1"/>
          <p:cNvSpPr/>
          <p:nvPr/>
        </p:nvSpPr>
        <p:spPr>
          <a:xfrm>
            <a:off x="767520" y="404640"/>
            <a:ext cx="10728000" cy="633780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宜蘭縣春遊專案-團體行活動辦法及相關規定</a:t>
            </a:r>
            <a:endParaRPr b="0" lang="en-US" sz="3200" spc="-1" strike="noStrike">
              <a:solidFill>
                <a:srgbClr val="000000"/>
              </a:solidFill>
              <a:uFill>
                <a:solidFill>
                  <a:srgbClr val="ffffff"/>
                </a:solidFill>
              </a:uFill>
              <a:latin typeface="Arial"/>
            </a:endParaRPr>
          </a:p>
          <a:p>
            <a:pPr>
              <a:lnSpc>
                <a:spcPct val="150000"/>
              </a:lnSpc>
            </a:pPr>
            <a:r>
              <a:rPr b="0" lang="en-US" sz="1800" spc="-1" strike="noStrike">
                <a:solidFill>
                  <a:srgbClr val="000000"/>
                </a:solidFill>
                <a:uFill>
                  <a:solidFill>
                    <a:srgbClr val="ffffff"/>
                  </a:solidFill>
                </a:uFill>
                <a:latin typeface="標楷體"/>
                <a:ea typeface="標楷體"/>
              </a:rPr>
              <a:t> </a:t>
            </a:r>
            <a:r>
              <a:rPr b="1" lang="en-US" sz="2400" spc="-1" strike="noStrike">
                <a:solidFill>
                  <a:srgbClr val="000000"/>
                </a:solidFill>
                <a:uFill>
                  <a:solidFill>
                    <a:srgbClr val="ffffff"/>
                  </a:solidFill>
                </a:uFill>
                <a:latin typeface="標楷體"/>
                <a:ea typeface="標楷體"/>
              </a:rPr>
              <a:t>※</a:t>
            </a:r>
            <a:r>
              <a:rPr b="1" lang="en-US" sz="2400" spc="-1" strike="noStrike">
                <a:solidFill>
                  <a:srgbClr val="000000"/>
                </a:solidFill>
                <a:uFill>
                  <a:solidFill>
                    <a:srgbClr val="ffffff"/>
                  </a:solidFill>
                </a:uFill>
                <a:latin typeface="標楷體"/>
                <a:ea typeface="標楷體"/>
              </a:rPr>
              <a:t>宜蘭縣政府規定</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、實施期間：</a:t>
            </a:r>
            <a:r>
              <a:rPr b="0" lang="en-US" sz="2400" spc="-1" strike="noStrike">
                <a:solidFill>
                  <a:srgbClr val="000000"/>
                </a:solidFill>
                <a:uFill>
                  <a:solidFill>
                    <a:srgbClr val="ffffff"/>
                  </a:solidFill>
                </a:uFill>
                <a:latin typeface="標楷體"/>
                <a:ea typeface="標楷體"/>
              </a:rPr>
              <a:t>108</a:t>
            </a:r>
            <a:r>
              <a:rPr b="0" lang="en-US" sz="2400" spc="-1" strike="noStrike">
                <a:solidFill>
                  <a:srgbClr val="000000"/>
                </a:solidFill>
                <a:uFill>
                  <a:solidFill>
                    <a:srgbClr val="ffffff"/>
                  </a:solidFill>
                </a:uFill>
                <a:latin typeface="標楷體"/>
                <a:ea typeface="標楷體"/>
              </a:rPr>
              <a:t>年</a:t>
            </a: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月</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日至</a:t>
            </a:r>
            <a:r>
              <a:rPr b="0" lang="en-US" sz="2400" spc="-1" strike="noStrike">
                <a:solidFill>
                  <a:srgbClr val="000000"/>
                </a:solidFill>
                <a:uFill>
                  <a:solidFill>
                    <a:srgbClr val="ffffff"/>
                  </a:solidFill>
                </a:uFill>
                <a:latin typeface="標楷體"/>
                <a:ea typeface="標楷體"/>
              </a:rPr>
              <a:t>6</a:t>
            </a:r>
            <a:r>
              <a:rPr b="0" lang="en-US" sz="2400" spc="-1" strike="noStrike">
                <a:solidFill>
                  <a:srgbClr val="000000"/>
                </a:solidFill>
                <a:uFill>
                  <a:solidFill>
                    <a:srgbClr val="ffffff"/>
                  </a:solidFill>
                </a:uFill>
                <a:latin typeface="標楷體"/>
                <a:ea typeface="標楷體"/>
              </a:rPr>
              <a:t>月</a:t>
            </a:r>
            <a:r>
              <a:rPr b="0" lang="en-US" sz="2400" spc="-1" strike="noStrike">
                <a:solidFill>
                  <a:srgbClr val="000000"/>
                </a:solidFill>
                <a:uFill>
                  <a:solidFill>
                    <a:srgbClr val="ffffff"/>
                  </a:solidFill>
                </a:uFill>
                <a:latin typeface="標楷體"/>
                <a:ea typeface="標楷體"/>
              </a:rPr>
              <a:t>30</a:t>
            </a:r>
            <a:r>
              <a:rPr b="0" lang="en-US" sz="2400" spc="-1" strike="noStrike">
                <a:solidFill>
                  <a:srgbClr val="000000"/>
                </a:solidFill>
                <a:uFill>
                  <a:solidFill>
                    <a:srgbClr val="ffffff"/>
                  </a:solidFill>
                </a:uFill>
                <a:latin typeface="標楷體"/>
                <a:ea typeface="標楷體"/>
              </a:rPr>
              <a:t>日，活動期間補助經費用罄即截止。</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2</a:t>
            </a:r>
            <a:r>
              <a:rPr b="0" lang="en-US" sz="2400" spc="-1" strike="noStrike">
                <a:solidFill>
                  <a:srgbClr val="000000"/>
                </a:solidFill>
                <a:uFill>
                  <a:solidFill>
                    <a:srgbClr val="ffffff"/>
                  </a:solidFill>
                </a:uFill>
                <a:latin typeface="標楷體"/>
                <a:ea typeface="標楷體"/>
              </a:rPr>
              <a:t>、行程需包含本縣【</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處指定景點】及【</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處經典小鎮】，並搭配【</a:t>
            </a:r>
            <a:r>
              <a:rPr b="0" lang="en-US" sz="2400" spc="-1" strike="noStrike">
                <a:solidFill>
                  <a:srgbClr val="000000"/>
                </a:solidFill>
                <a:uFill>
                  <a:solidFill>
                    <a:srgbClr val="ffffff"/>
                  </a:solidFill>
                </a:uFill>
                <a:latin typeface="標楷體"/>
                <a:ea typeface="標楷體"/>
              </a:rPr>
              <a:t>1</a:t>
            </a:r>
            <a:r>
              <a:rPr b="0" lang="en-US" sz="2400" spc="-1" strike="noStrike">
                <a:solidFill>
                  <a:srgbClr val="000000"/>
                </a:solidFill>
                <a:uFill>
                  <a:solidFill>
                    <a:srgbClr val="ffffff"/>
                  </a:solidFill>
                </a:uFill>
                <a:latin typeface="標楷體"/>
                <a:ea typeface="標楷體"/>
              </a:rPr>
              <a:t>處觀光</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工廠或博物館家族或休閒農場】。</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須為宜蘭觀光工廠發展協會、博物館家族協會、休閒農業發展協會之合法  </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登記商家)</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3</a:t>
            </a:r>
            <a:r>
              <a:rPr b="0" lang="en-US" sz="2400" spc="-1" strike="noStrike">
                <a:solidFill>
                  <a:srgbClr val="000000"/>
                </a:solidFill>
                <a:uFill>
                  <a:solidFill>
                    <a:srgbClr val="ffffff"/>
                  </a:solidFill>
                </a:uFill>
                <a:latin typeface="標楷體"/>
                <a:ea typeface="標楷體"/>
              </a:rPr>
              <a:t>、行程安排原則上不得跨縣市，如查獲有跨縣市重複申請補助，將撤回申請並 </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依法辦理。</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、景點順序可任意安排，亦可自行外加其他景點。</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5</a:t>
            </a:r>
            <a:r>
              <a:rPr b="0" lang="en-US" sz="2400" spc="-1" strike="noStrike">
                <a:solidFill>
                  <a:srgbClr val="000000"/>
                </a:solidFill>
                <a:uFill>
                  <a:solidFill>
                    <a:srgbClr val="ffffff"/>
                  </a:solidFill>
                </a:uFill>
                <a:latin typeface="標楷體"/>
                <a:ea typeface="標楷體"/>
              </a:rPr>
              <a:t>、每家旅行社限報名</a:t>
            </a:r>
            <a:r>
              <a:rPr b="0" lang="en-US" sz="2400" spc="-1" strike="noStrike">
                <a:solidFill>
                  <a:srgbClr val="000000"/>
                </a:solidFill>
                <a:uFill>
                  <a:solidFill>
                    <a:srgbClr val="ffffff"/>
                  </a:solidFill>
                </a:uFill>
                <a:latin typeface="標楷體"/>
                <a:ea typeface="標楷體"/>
              </a:rPr>
              <a:t>10</a:t>
            </a:r>
            <a:r>
              <a:rPr b="0" lang="en-US" sz="2400" spc="-1" strike="noStrike">
                <a:solidFill>
                  <a:srgbClr val="000000"/>
                </a:solidFill>
                <a:uFill>
                  <a:solidFill>
                    <a:srgbClr val="ffffff"/>
                  </a:solidFill>
                </a:uFill>
                <a:latin typeface="標楷體"/>
                <a:ea typeface="標楷體"/>
              </a:rPr>
              <a:t>團(每團至少</a:t>
            </a:r>
            <a:r>
              <a:rPr b="0" lang="en-US" sz="2400" spc="-1" strike="noStrike">
                <a:solidFill>
                  <a:srgbClr val="000000"/>
                </a:solidFill>
                <a:uFill>
                  <a:solidFill>
                    <a:srgbClr val="ffffff"/>
                  </a:solidFill>
                </a:uFill>
                <a:latin typeface="標楷體"/>
                <a:ea typeface="標楷體"/>
              </a:rPr>
              <a:t>10</a:t>
            </a:r>
            <a:r>
              <a:rPr b="0" lang="en-US" sz="2400" spc="-1" strike="noStrike">
                <a:solidFill>
                  <a:srgbClr val="000000"/>
                </a:solidFill>
                <a:uFill>
                  <a:solidFill>
                    <a:srgbClr val="ffffff"/>
                  </a:solidFill>
                </a:uFill>
                <a:latin typeface="標楷體"/>
                <a:ea typeface="標楷體"/>
              </a:rPr>
              <a:t>人)。</a:t>
            </a:r>
            <a:endParaRPr b="0" lang="en-US" sz="2400" spc="-1" strike="noStrike">
              <a:solidFill>
                <a:srgbClr val="000000"/>
              </a:solidFill>
              <a:uFill>
                <a:solidFill>
                  <a:srgbClr val="ffffff"/>
                </a:solidFill>
              </a:uFill>
              <a:latin typeface="Arial"/>
            </a:endParaRPr>
          </a:p>
          <a:p>
            <a:pPr>
              <a:lnSpc>
                <a:spcPct val="100000"/>
              </a:lnSpc>
            </a:pPr>
            <a:endParaRPr b="0" lang="en-US" sz="2400" spc="-1" strike="noStrike">
              <a:solidFill>
                <a:srgbClr val="000000"/>
              </a:solidFill>
              <a:uFill>
                <a:solidFill>
                  <a:srgbClr val="ffffff"/>
                </a:solidFill>
              </a:uFill>
              <a:latin typeface="Arial"/>
            </a:endParaRPr>
          </a:p>
        </p:txBody>
      </p:sp>
    </p:spTree>
  </p:cSld>
  <p:timing>
    <p:tnLst>
      <p:par>
        <p:cTn id="99" dur="indefinite" restart="never" nodeType="tmRoot">
          <p:childTnLst>
            <p:seq>
              <p:cTn id="100" nodeType="mainSeq"/>
              <p:prevCondLst>
                <p:cond delay="0" evt="onPrev">
                  <p:tgtEl>
                    <p:sldTgt/>
                  </p:tgtEl>
                </p:cond>
              </p:prevCondLst>
              <p:nextCondLst>
                <p:cond delay="0" evt="onNext">
                  <p:tgtEl>
                    <p:sldTgt/>
                  </p:tgtEl>
                </p:cond>
              </p:nextCondLst>
            </p:seq>
          </p:childTnLst>
        </p:cTn>
      </p:par>
    </p:tnLst>
  </p:timing>
</p:sld>
</file>

<file path=ppt/slides/slide5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0" name="CustomShape 1"/>
          <p:cNvSpPr/>
          <p:nvPr/>
        </p:nvSpPr>
        <p:spPr>
          <a:xfrm>
            <a:off x="695520" y="476640"/>
            <a:ext cx="10728000" cy="5240520"/>
          </a:xfrm>
          <a:prstGeom prst="rect">
            <a:avLst/>
          </a:prstGeom>
          <a:noFill/>
          <a:ln>
            <a:noFill/>
          </a:ln>
        </p:spPr>
        <p:style>
          <a:lnRef idx="0"/>
          <a:fillRef idx="0"/>
          <a:effectRef idx="0"/>
          <a:fontRef idx="minor"/>
        </p:style>
        <p:txBody>
          <a:bodyPr lIns="90000" rIns="90000" tIns="45000" bIns="45000"/>
          <a:p>
            <a:pPr algn="ctr">
              <a:lnSpc>
                <a:spcPct val="100000"/>
              </a:lnSpc>
            </a:pPr>
            <a:r>
              <a:rPr b="1" lang="en-US" sz="3200" spc="-1" strike="noStrike">
                <a:solidFill>
                  <a:srgbClr val="ff0000"/>
                </a:solidFill>
                <a:uFill>
                  <a:solidFill>
                    <a:srgbClr val="ffffff"/>
                  </a:solidFill>
                </a:uFill>
                <a:latin typeface="標楷體"/>
                <a:ea typeface="標楷體"/>
              </a:rPr>
              <a:t>宜蘭縣春遊專案-團體行活動辦法及相關規定</a:t>
            </a:r>
            <a:endParaRPr b="0" lang="en-US" sz="32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a:t>
            </a:r>
            <a:r>
              <a:rPr b="1" lang="en-US" sz="2400" spc="-1" strike="noStrike">
                <a:solidFill>
                  <a:srgbClr val="000000"/>
                </a:solidFill>
                <a:uFill>
                  <a:solidFill>
                    <a:srgbClr val="ffffff"/>
                  </a:solidFill>
                </a:uFill>
                <a:latin typeface="標楷體"/>
                <a:ea typeface="標楷體"/>
              </a:rPr>
              <a:t>活動報名</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欲參加「宜蘭縣春遊專案-團體行」須事先向本縣服務窗口或宜蘭縣旅行商業同業公會報名，並填寫團體行報名表(如附件)</a:t>
            </a:r>
            <a:endParaRPr b="0" lang="en-US" sz="24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a:t>
            </a:r>
            <a:r>
              <a:rPr b="1" lang="en-US" sz="2400" spc="-1" strike="noStrike">
                <a:solidFill>
                  <a:srgbClr val="000000"/>
                </a:solidFill>
                <a:uFill>
                  <a:solidFill>
                    <a:srgbClr val="ffffff"/>
                  </a:solidFill>
                </a:uFill>
                <a:latin typeface="標楷體"/>
                <a:ea typeface="標楷體"/>
              </a:rPr>
              <a:t>指定景點</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冬山河生態綠舟、頭城老街、頭城文創園區、蘭陽博物館、宜蘭舊城、宜蘭運動公園、宜蘭磚窯、壯圍沙丘旅遊服務園區、中興文創園區等景點至少選擇一處，另搭配一處觀光工廠或博物館家族或休閒農場(須為宜蘭縣觀光工廠發展協會、宜蘭縣博物館家族協會、宜蘭縣休閒農業發展協會之合法登記商家)。</a:t>
            </a:r>
            <a:endParaRPr b="0" lang="en-US" sz="2400" spc="-1" strike="noStrike">
              <a:solidFill>
                <a:srgbClr val="000000"/>
              </a:solidFill>
              <a:uFill>
                <a:solidFill>
                  <a:srgbClr val="ffffff"/>
                </a:solidFill>
              </a:uFill>
              <a:latin typeface="Arial"/>
            </a:endParaRPr>
          </a:p>
          <a:p>
            <a:pPr>
              <a:lnSpc>
                <a:spcPct val="100000"/>
              </a:lnSpc>
            </a:pPr>
            <a:endParaRPr b="0" lang="en-US" sz="2400" spc="-1" strike="noStrike">
              <a:solidFill>
                <a:srgbClr val="000000"/>
              </a:solidFill>
              <a:uFill>
                <a:solidFill>
                  <a:srgbClr val="ffffff"/>
                </a:solidFill>
              </a:uFill>
              <a:latin typeface="Arial"/>
            </a:endParaRPr>
          </a:p>
        </p:txBody>
      </p:sp>
    </p:spTree>
  </p:cSld>
  <p:timing>
    <p:tnLst>
      <p:par>
        <p:cTn id="101" dur="indefinite" restart="never" nodeType="tmRoot">
          <p:childTnLst>
            <p:seq>
              <p:cTn id="102" nodeType="mainSeq"/>
              <p:prevCondLst>
                <p:cond delay="0" evt="onPrev">
                  <p:tgtEl>
                    <p:sldTgt/>
                  </p:tgtEl>
                </p:cond>
              </p:prevCondLst>
              <p:nextCondLst>
                <p:cond delay="0" evt="onNext">
                  <p:tgtEl>
                    <p:sldTgt/>
                  </p:tgtEl>
                </p:cond>
              </p:nextCondLst>
            </p:seq>
          </p:childTnLst>
        </p:cTn>
      </p:par>
    </p:tnLst>
  </p:timing>
</p:sld>
</file>

<file path=ppt/slides/slide5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11" name="Picture 4" descr=""/>
          <p:cNvPicPr/>
          <p:nvPr/>
        </p:nvPicPr>
        <p:blipFill>
          <a:blip r:embed="rId1"/>
          <a:srcRect l="0" t="13282" r="1530" b="52899"/>
          <a:stretch/>
        </p:blipFill>
        <p:spPr>
          <a:xfrm>
            <a:off x="1307520" y="260640"/>
            <a:ext cx="9756000" cy="1955160"/>
          </a:xfrm>
          <a:prstGeom prst="rect">
            <a:avLst/>
          </a:prstGeom>
          <a:ln>
            <a:noFill/>
          </a:ln>
        </p:spPr>
      </p:pic>
      <p:sp>
        <p:nvSpPr>
          <p:cNvPr id="412" name="CustomShape 1"/>
          <p:cNvSpPr/>
          <p:nvPr/>
        </p:nvSpPr>
        <p:spPr>
          <a:xfrm>
            <a:off x="3719880" y="3285000"/>
            <a:ext cx="4643640" cy="1004040"/>
          </a:xfrm>
          <a:prstGeom prst="rect">
            <a:avLst/>
          </a:prstGeom>
          <a:noFill/>
          <a:ln>
            <a:noFill/>
          </a:ln>
        </p:spPr>
        <p:style>
          <a:lnRef idx="0"/>
          <a:fillRef idx="0"/>
          <a:effectRef idx="0"/>
          <a:fontRef idx="minor"/>
        </p:style>
        <p:txBody>
          <a:bodyPr lIns="90000" rIns="90000" tIns="45000" bIns="45000"/>
          <a:p>
            <a:pPr>
              <a:lnSpc>
                <a:spcPct val="100000"/>
              </a:lnSpc>
            </a:pPr>
            <a:r>
              <a:rPr b="1" lang="en-US" sz="6000" spc="-1" strike="noStrike">
                <a:solidFill>
                  <a:srgbClr val="000000"/>
                </a:solidFill>
                <a:uFill>
                  <a:solidFill>
                    <a:srgbClr val="ffffff"/>
                  </a:solidFill>
                </a:uFill>
                <a:latin typeface="標楷體"/>
                <a:ea typeface="標楷體"/>
              </a:rPr>
              <a:t>團體行</a:t>
            </a:r>
            <a:r>
              <a:rPr b="0" lang="en-US" sz="6000" spc="-1" strike="noStrike">
                <a:solidFill>
                  <a:srgbClr val="000000"/>
                </a:solidFill>
                <a:uFill>
                  <a:solidFill>
                    <a:srgbClr val="ffffff"/>
                  </a:solidFill>
                </a:uFill>
                <a:latin typeface="Arial"/>
                <a:ea typeface="DejaVu Sans"/>
              </a:rPr>
              <a:t>Q&amp;A</a:t>
            </a:r>
            <a:endParaRPr b="0" lang="en-US" sz="6000" spc="-1" strike="noStrike">
              <a:solidFill>
                <a:srgbClr val="000000"/>
              </a:solidFill>
              <a:uFill>
                <a:solidFill>
                  <a:srgbClr val="ffffff"/>
                </a:solidFill>
              </a:uFill>
              <a:latin typeface="Arial"/>
            </a:endParaRPr>
          </a:p>
        </p:txBody>
      </p:sp>
    </p:spTree>
  </p:cSld>
  <p:timing>
    <p:tnLst>
      <p:par>
        <p:cTn id="103" dur="indefinite" restart="never" nodeType="tmRoot">
          <p:childTnLst>
            <p:seq>
              <p:cTn id="104" nodeType="mainSeq"/>
              <p:prevCondLst>
                <p:cond delay="0" evt="onPrev">
                  <p:tgtEl>
                    <p:sldTgt/>
                  </p:tgtEl>
                </p:cond>
              </p:prevCondLst>
              <p:nextCondLst>
                <p:cond delay="0" evt="onNext">
                  <p:tgtEl>
                    <p:sldTgt/>
                  </p:tgtEl>
                </p:cond>
              </p:nextCondLst>
            </p:seq>
          </p:childTnLst>
        </p:cTn>
      </p:par>
    </p:tnLst>
  </p:timing>
</p:sld>
</file>

<file path=ppt/slides/slide5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3" name="CustomShape 1"/>
          <p:cNvSpPr/>
          <p:nvPr/>
        </p:nvSpPr>
        <p:spPr>
          <a:xfrm>
            <a:off x="335520" y="188640"/>
            <a:ext cx="11088000" cy="6338160"/>
          </a:xfrm>
          <a:prstGeom prst="rect">
            <a:avLst/>
          </a:prstGeom>
          <a:noFill/>
          <a:ln>
            <a:noFill/>
          </a:ln>
        </p:spPr>
        <p:style>
          <a:lnRef idx="0"/>
          <a:fillRef idx="0"/>
          <a:effectRef idx="0"/>
          <a:fontRef idx="minor"/>
        </p:style>
        <p:txBody>
          <a:bodyPr lIns="90000" rIns="90000" tIns="45000" bIns="45000"/>
          <a:p>
            <a:pPr>
              <a:lnSpc>
                <a:spcPct val="150000"/>
              </a:lnSpc>
            </a:pPr>
            <a:r>
              <a:rPr b="1" lang="en-US" sz="2000" spc="-1" strike="noStrike">
                <a:solidFill>
                  <a:srgbClr val="ff0000"/>
                </a:solidFill>
                <a:uFill>
                  <a:solidFill>
                    <a:srgbClr val="ffffff"/>
                  </a:solidFill>
                </a:uFill>
                <a:latin typeface="標楷體"/>
                <a:ea typeface="標楷體"/>
              </a:rPr>
              <a:t>補助政策部分：</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Q1.</a:t>
            </a:r>
            <a:r>
              <a:rPr b="1" lang="en-US" sz="2000" spc="-1" strike="noStrike">
                <a:solidFill>
                  <a:srgbClr val="000000"/>
                </a:solidFill>
                <a:uFill>
                  <a:solidFill>
                    <a:srgbClr val="ffffff"/>
                  </a:solidFill>
                </a:uFill>
                <a:latin typeface="標楷體"/>
                <a:ea typeface="標楷體"/>
              </a:rPr>
              <a:t>為何辦理補助旅行業推廣春遊專案？</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：本府為鼓勵旅行業者包裝優質團體旅遊商品，推動國人安排從事休閒育樂消費，推廣及擴大國旅春遊，爰結合一般國人平日出遊，提振國內觀光產業，活絡地方旅遊活動，訂訂定本計畫。</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Q2.</a:t>
            </a:r>
            <a:r>
              <a:rPr b="1" lang="en-US" sz="2000" spc="-1" strike="noStrike">
                <a:solidFill>
                  <a:srgbClr val="000000"/>
                </a:solidFill>
                <a:uFill>
                  <a:solidFill>
                    <a:srgbClr val="ffffff"/>
                  </a:solidFill>
                </a:uFill>
                <a:latin typeface="標楷體"/>
                <a:ea typeface="標楷體"/>
              </a:rPr>
              <a:t>補助旅行業推廣春遊專案助對象為何？</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：補助對象為包裝國內團體旅遊行程之合法設立旅行業。</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Q3.</a:t>
            </a:r>
            <a:r>
              <a:rPr b="0" lang="en-US" sz="2000" spc="-1" strike="noStrike">
                <a:solidFill>
                  <a:srgbClr val="000000"/>
                </a:solidFill>
                <a:uFill>
                  <a:solidFill>
                    <a:srgbClr val="ffffff"/>
                  </a:solidFill>
                </a:uFill>
                <a:latin typeface="標楷體"/>
                <a:ea typeface="標楷體"/>
              </a:rPr>
              <a:t> </a:t>
            </a:r>
            <a:r>
              <a:rPr b="1" lang="en-US" sz="2000" spc="-1" strike="noStrike">
                <a:solidFill>
                  <a:srgbClr val="000000"/>
                </a:solidFill>
                <a:uFill>
                  <a:solidFill>
                    <a:srgbClr val="ffffff"/>
                  </a:solidFill>
                </a:uFill>
                <a:latin typeface="標楷體"/>
                <a:ea typeface="標楷體"/>
              </a:rPr>
              <a:t>補助旅行業推廣春遊專案實施期間及最遲應於何時提出申請？</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：實施期間自</a:t>
            </a:r>
            <a:r>
              <a:rPr b="0" lang="en-US" sz="2000" spc="-1" strike="noStrike">
                <a:solidFill>
                  <a:srgbClr val="000000"/>
                </a:solidFill>
                <a:uFill>
                  <a:solidFill>
                    <a:srgbClr val="ffffff"/>
                  </a:solidFill>
                </a:uFill>
                <a:latin typeface="標楷體"/>
                <a:ea typeface="標楷體"/>
              </a:rPr>
              <a:t>108</a:t>
            </a:r>
            <a:r>
              <a:rPr b="0" lang="en-US" sz="2000" spc="-1" strike="noStrike">
                <a:solidFill>
                  <a:srgbClr val="000000"/>
                </a:solidFill>
                <a:uFill>
                  <a:solidFill>
                    <a:srgbClr val="ffffff"/>
                  </a:solidFill>
                </a:uFill>
                <a:latin typeface="標楷體"/>
                <a:ea typeface="標楷體"/>
              </a:rPr>
              <a:t>年</a:t>
            </a:r>
            <a:r>
              <a:rPr b="0" lang="en-US" sz="2000" spc="-1" strike="noStrike">
                <a:solidFill>
                  <a:srgbClr val="000000"/>
                </a:solidFill>
                <a:uFill>
                  <a:solidFill>
                    <a:srgbClr val="ffffff"/>
                  </a:solidFill>
                </a:uFill>
                <a:latin typeface="標楷體"/>
                <a:ea typeface="標楷體"/>
              </a:rPr>
              <a:t>4</a:t>
            </a:r>
            <a:r>
              <a:rPr b="0" lang="en-US" sz="2000" spc="-1" strike="noStrike">
                <a:solidFill>
                  <a:srgbClr val="000000"/>
                </a:solidFill>
                <a:uFill>
                  <a:solidFill>
                    <a:srgbClr val="ffffff"/>
                  </a:solidFill>
                </a:uFill>
                <a:latin typeface="標楷體"/>
                <a:ea typeface="標楷體"/>
              </a:rPr>
              <a:t>月</a:t>
            </a:r>
            <a:r>
              <a:rPr b="0" lang="en-US" sz="2000" spc="-1" strike="noStrike">
                <a:solidFill>
                  <a:srgbClr val="000000"/>
                </a:solidFill>
                <a:uFill>
                  <a:solidFill>
                    <a:srgbClr val="ffffff"/>
                  </a:solidFill>
                </a:uFill>
                <a:latin typeface="標楷體"/>
                <a:ea typeface="標楷體"/>
              </a:rPr>
              <a:t>1</a:t>
            </a:r>
            <a:r>
              <a:rPr b="0" lang="en-US" sz="2000" spc="-1" strike="noStrike">
                <a:solidFill>
                  <a:srgbClr val="000000"/>
                </a:solidFill>
                <a:uFill>
                  <a:solidFill>
                    <a:srgbClr val="ffffff"/>
                  </a:solidFill>
                </a:uFill>
                <a:latin typeface="標楷體"/>
                <a:ea typeface="標楷體"/>
              </a:rPr>
              <a:t>日起至</a:t>
            </a:r>
            <a:r>
              <a:rPr b="0" lang="en-US" sz="2000" spc="-1" strike="noStrike">
                <a:solidFill>
                  <a:srgbClr val="000000"/>
                </a:solidFill>
                <a:uFill>
                  <a:solidFill>
                    <a:srgbClr val="ffffff"/>
                  </a:solidFill>
                </a:uFill>
                <a:latin typeface="標楷體"/>
                <a:ea typeface="標楷體"/>
              </a:rPr>
              <a:t>108</a:t>
            </a:r>
            <a:r>
              <a:rPr b="0" lang="en-US" sz="2000" spc="-1" strike="noStrike">
                <a:solidFill>
                  <a:srgbClr val="000000"/>
                </a:solidFill>
                <a:uFill>
                  <a:solidFill>
                    <a:srgbClr val="ffffff"/>
                  </a:solidFill>
                </a:uFill>
                <a:latin typeface="標楷體"/>
                <a:ea typeface="標楷體"/>
              </a:rPr>
              <a:t>年</a:t>
            </a:r>
            <a:r>
              <a:rPr b="0" lang="en-US" sz="2000" spc="-1" strike="noStrike">
                <a:solidFill>
                  <a:srgbClr val="000000"/>
                </a:solidFill>
                <a:uFill>
                  <a:solidFill>
                    <a:srgbClr val="ffffff"/>
                  </a:solidFill>
                </a:uFill>
                <a:latin typeface="標楷體"/>
                <a:ea typeface="標楷體"/>
              </a:rPr>
              <a:t>6</a:t>
            </a:r>
            <a:r>
              <a:rPr b="0" lang="en-US" sz="2000" spc="-1" strike="noStrike">
                <a:solidFill>
                  <a:srgbClr val="000000"/>
                </a:solidFill>
                <a:uFill>
                  <a:solidFill>
                    <a:srgbClr val="ffffff"/>
                  </a:solidFill>
                </a:uFill>
                <a:latin typeface="標楷體"/>
                <a:ea typeface="標楷體"/>
              </a:rPr>
              <a:t>月</a:t>
            </a:r>
            <a:r>
              <a:rPr b="0" lang="en-US" sz="2000" spc="-1" strike="noStrike">
                <a:solidFill>
                  <a:srgbClr val="000000"/>
                </a:solidFill>
                <a:uFill>
                  <a:solidFill>
                    <a:srgbClr val="ffffff"/>
                  </a:solidFill>
                </a:uFill>
                <a:latin typeface="標楷體"/>
                <a:ea typeface="標楷體"/>
              </a:rPr>
              <a:t>30</a:t>
            </a:r>
            <a:r>
              <a:rPr b="0" lang="en-US" sz="2000" spc="-1" strike="noStrike">
                <a:solidFill>
                  <a:srgbClr val="000000"/>
                </a:solidFill>
                <a:uFill>
                  <a:solidFill>
                    <a:srgbClr val="ffffff"/>
                  </a:solidFill>
                </a:uFill>
                <a:latin typeface="標楷體"/>
                <a:ea typeface="標楷體"/>
              </a:rPr>
              <a:t>日止；旅行業依『宜蘭縣政府「春遊專案」團體旅遊優惠（方案</a:t>
            </a:r>
            <a:r>
              <a:rPr b="0" lang="en-US" sz="2000" spc="-1" strike="noStrike">
                <a:solidFill>
                  <a:srgbClr val="000000"/>
                </a:solidFill>
                <a:uFill>
                  <a:solidFill>
                    <a:srgbClr val="ffffff"/>
                  </a:solidFill>
                </a:uFill>
                <a:latin typeface="標楷體"/>
                <a:ea typeface="標楷體"/>
              </a:rPr>
              <a:t>B</a:t>
            </a:r>
            <a:r>
              <a:rPr b="0" lang="en-US" sz="2000" spc="-1" strike="noStrike">
                <a:solidFill>
                  <a:srgbClr val="000000"/>
                </a:solidFill>
                <a:uFill>
                  <a:solidFill>
                    <a:srgbClr val="ffffff"/>
                  </a:solidFill>
                </a:uFill>
                <a:latin typeface="標楷體"/>
                <a:ea typeface="標楷體"/>
              </a:rPr>
              <a:t>）計畫』第</a:t>
            </a:r>
            <a:r>
              <a:rPr b="0" lang="en-US" sz="2000" spc="-1" strike="noStrike">
                <a:solidFill>
                  <a:srgbClr val="000000"/>
                </a:solidFill>
                <a:uFill>
                  <a:solidFill>
                    <a:srgbClr val="ffffff"/>
                  </a:solidFill>
                </a:uFill>
                <a:latin typeface="標楷體"/>
                <a:ea typeface="標楷體"/>
              </a:rPr>
              <a:t>6</a:t>
            </a:r>
            <a:r>
              <a:rPr b="0" lang="en-US" sz="2000" spc="-1" strike="noStrike">
                <a:solidFill>
                  <a:srgbClr val="000000"/>
                </a:solidFill>
                <a:uFill>
                  <a:solidFill>
                    <a:srgbClr val="ffffff"/>
                  </a:solidFill>
                </a:uFill>
                <a:latin typeface="標楷體"/>
                <a:ea typeface="標楷體"/>
              </a:rPr>
              <a:t>點申請補助，最遲應於</a:t>
            </a:r>
            <a:r>
              <a:rPr b="0" lang="en-US" sz="2000" spc="-1" strike="noStrike">
                <a:solidFill>
                  <a:srgbClr val="000000"/>
                </a:solidFill>
                <a:uFill>
                  <a:solidFill>
                    <a:srgbClr val="ffffff"/>
                  </a:solidFill>
                </a:uFill>
                <a:latin typeface="標楷體"/>
                <a:ea typeface="標楷體"/>
              </a:rPr>
              <a:t>108</a:t>
            </a:r>
            <a:r>
              <a:rPr b="0" lang="en-US" sz="2000" spc="-1" strike="noStrike">
                <a:solidFill>
                  <a:srgbClr val="000000"/>
                </a:solidFill>
                <a:uFill>
                  <a:solidFill>
                    <a:srgbClr val="ffffff"/>
                  </a:solidFill>
                </a:uFill>
                <a:latin typeface="標楷體"/>
                <a:ea typeface="標楷體"/>
              </a:rPr>
              <a:t>年</a:t>
            </a:r>
            <a:r>
              <a:rPr b="0" lang="en-US" sz="2000" spc="-1" strike="noStrike">
                <a:solidFill>
                  <a:srgbClr val="000000"/>
                </a:solidFill>
                <a:uFill>
                  <a:solidFill>
                    <a:srgbClr val="ffffff"/>
                  </a:solidFill>
                </a:uFill>
                <a:latin typeface="標楷體"/>
                <a:ea typeface="標楷體"/>
              </a:rPr>
              <a:t>6</a:t>
            </a:r>
            <a:r>
              <a:rPr b="0" lang="en-US" sz="2000" spc="-1" strike="noStrike">
                <a:solidFill>
                  <a:srgbClr val="000000"/>
                </a:solidFill>
                <a:uFill>
                  <a:solidFill>
                    <a:srgbClr val="ffffff"/>
                  </a:solidFill>
                </a:uFill>
                <a:latin typeface="標楷體"/>
                <a:ea typeface="標楷體"/>
              </a:rPr>
              <a:t>月</a:t>
            </a:r>
            <a:r>
              <a:rPr b="0" lang="en-US" sz="2000" spc="-1" strike="noStrike">
                <a:solidFill>
                  <a:srgbClr val="000000"/>
                </a:solidFill>
                <a:uFill>
                  <a:solidFill>
                    <a:srgbClr val="ffffff"/>
                  </a:solidFill>
                </a:uFill>
                <a:latin typeface="標楷體"/>
                <a:ea typeface="標楷體"/>
              </a:rPr>
              <a:t>30</a:t>
            </a:r>
            <a:r>
              <a:rPr b="0" lang="en-US" sz="2000" spc="-1" strike="noStrike">
                <a:solidFill>
                  <a:srgbClr val="000000"/>
                </a:solidFill>
                <a:uFill>
                  <a:solidFill>
                    <a:srgbClr val="ffffff"/>
                  </a:solidFill>
                </a:uFill>
                <a:latin typeface="標楷體"/>
                <a:ea typeface="標楷體"/>
              </a:rPr>
              <a:t>日前辦理出團旅遊，並於出團回來後１個月內（最遲日期應於</a:t>
            </a:r>
            <a:r>
              <a:rPr b="0" lang="en-US" sz="2000" spc="-1" strike="noStrike">
                <a:solidFill>
                  <a:srgbClr val="000000"/>
                </a:solidFill>
                <a:uFill>
                  <a:solidFill>
                    <a:srgbClr val="ffffff"/>
                  </a:solidFill>
                </a:uFill>
                <a:latin typeface="標楷體"/>
                <a:ea typeface="標楷體"/>
              </a:rPr>
              <a:t>108</a:t>
            </a:r>
            <a:r>
              <a:rPr b="0" lang="en-US" sz="2000" spc="-1" strike="noStrike">
                <a:solidFill>
                  <a:srgbClr val="000000"/>
                </a:solidFill>
                <a:uFill>
                  <a:solidFill>
                    <a:srgbClr val="ffffff"/>
                  </a:solidFill>
                </a:uFill>
                <a:latin typeface="標楷體"/>
                <a:ea typeface="標楷體"/>
              </a:rPr>
              <a:t>年</a:t>
            </a:r>
            <a:r>
              <a:rPr b="0" lang="en-US" sz="2000" spc="-1" strike="noStrike">
                <a:solidFill>
                  <a:srgbClr val="000000"/>
                </a:solidFill>
                <a:uFill>
                  <a:solidFill>
                    <a:srgbClr val="ffffff"/>
                  </a:solidFill>
                </a:uFill>
                <a:latin typeface="標楷體"/>
                <a:ea typeface="標楷體"/>
              </a:rPr>
              <a:t>7</a:t>
            </a:r>
            <a:r>
              <a:rPr b="0" lang="en-US" sz="2000" spc="-1" strike="noStrike">
                <a:solidFill>
                  <a:srgbClr val="000000"/>
                </a:solidFill>
                <a:uFill>
                  <a:solidFill>
                    <a:srgbClr val="ffffff"/>
                  </a:solidFill>
                </a:uFill>
                <a:latin typeface="標楷體"/>
                <a:ea typeface="標楷體"/>
              </a:rPr>
              <a:t>月</a:t>
            </a:r>
            <a:r>
              <a:rPr b="0" lang="en-US" sz="2000" spc="-1" strike="noStrike">
                <a:solidFill>
                  <a:srgbClr val="000000"/>
                </a:solidFill>
                <a:uFill>
                  <a:solidFill>
                    <a:srgbClr val="ffffff"/>
                  </a:solidFill>
                </a:uFill>
                <a:latin typeface="標楷體"/>
                <a:ea typeface="標楷體"/>
              </a:rPr>
              <a:t>31</a:t>
            </a:r>
            <a:r>
              <a:rPr b="0" lang="en-US" sz="2000" spc="-1" strike="noStrike">
                <a:solidFill>
                  <a:srgbClr val="000000"/>
                </a:solidFill>
                <a:uFill>
                  <a:solidFill>
                    <a:srgbClr val="ffffff"/>
                  </a:solidFill>
                </a:uFill>
                <a:latin typeface="標楷體"/>
                <a:ea typeface="標楷體"/>
              </a:rPr>
              <a:t>日前，以郵戳為憑）向本府申請補助；逾期不予受理。</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Q4.</a:t>
            </a:r>
            <a:r>
              <a:rPr b="1" lang="en-US" sz="2000" spc="-1" strike="noStrike">
                <a:solidFill>
                  <a:srgbClr val="000000"/>
                </a:solidFill>
                <a:uFill>
                  <a:solidFill>
                    <a:srgbClr val="ffffff"/>
                  </a:solidFill>
                </a:uFill>
                <a:latin typeface="標楷體"/>
                <a:ea typeface="標楷體"/>
              </a:rPr>
              <a:t>補助旅行業推廣春遊專案主要條件為何？</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：包裝國內團體旅遊行程之合法設立旅行業，旅遊天數應為</a:t>
            </a:r>
            <a:r>
              <a:rPr b="0" lang="en-US" sz="2000" spc="-1" strike="noStrike">
                <a:solidFill>
                  <a:srgbClr val="000000"/>
                </a:solidFill>
                <a:uFill>
                  <a:solidFill>
                    <a:srgbClr val="ffffff"/>
                  </a:solidFill>
                </a:uFill>
                <a:latin typeface="標楷體"/>
                <a:ea typeface="標楷體"/>
              </a:rPr>
              <a:t>2</a:t>
            </a:r>
            <a:r>
              <a:rPr b="0" lang="en-US" sz="2000" spc="-1" strike="noStrike">
                <a:solidFill>
                  <a:srgbClr val="000000"/>
                </a:solidFill>
                <a:uFill>
                  <a:solidFill>
                    <a:srgbClr val="ffffff"/>
                  </a:solidFill>
                </a:uFill>
                <a:latin typeface="標楷體"/>
                <a:ea typeface="標楷體"/>
              </a:rPr>
              <a:t>天</a:t>
            </a:r>
            <a:r>
              <a:rPr b="0" lang="en-US" sz="2000" spc="-1" strike="noStrike">
                <a:solidFill>
                  <a:srgbClr val="000000"/>
                </a:solidFill>
                <a:uFill>
                  <a:solidFill>
                    <a:srgbClr val="ffffff"/>
                  </a:solidFill>
                </a:uFill>
                <a:latin typeface="標楷體"/>
                <a:ea typeface="標楷體"/>
              </a:rPr>
              <a:t>1</a:t>
            </a:r>
            <a:r>
              <a:rPr b="0" lang="en-US" sz="2000" spc="-1" strike="noStrike">
                <a:solidFill>
                  <a:srgbClr val="000000"/>
                </a:solidFill>
                <a:uFill>
                  <a:solidFill>
                    <a:srgbClr val="ffffff"/>
                  </a:solidFill>
                </a:uFill>
                <a:latin typeface="標楷體"/>
                <a:ea typeface="標楷體"/>
              </a:rPr>
              <a:t>夜以上，且旅遊行程安排於放假日未超過一天；組團人數應有本國籍之國人旅客</a:t>
            </a:r>
            <a:r>
              <a:rPr b="0" lang="en-US" sz="2000" spc="-1" strike="noStrike">
                <a:solidFill>
                  <a:srgbClr val="000000"/>
                </a:solidFill>
                <a:uFill>
                  <a:solidFill>
                    <a:srgbClr val="ffffff"/>
                  </a:solidFill>
                </a:uFill>
                <a:latin typeface="標楷體"/>
                <a:ea typeface="標楷體"/>
              </a:rPr>
              <a:t>10</a:t>
            </a:r>
            <a:r>
              <a:rPr b="0" lang="en-US" sz="2000" spc="-1" strike="noStrike">
                <a:solidFill>
                  <a:srgbClr val="000000"/>
                </a:solidFill>
                <a:uFill>
                  <a:solidFill>
                    <a:srgbClr val="ffffff"/>
                  </a:solidFill>
                </a:uFill>
                <a:latin typeface="標楷體"/>
                <a:ea typeface="標楷體"/>
              </a:rPr>
              <a:t>人以上；須安排住宿於依法取得觀光旅館業執照之觀光旅館或取得登記證之旅館或民宿，並使用合法之交通工具。</a:t>
            </a:r>
            <a:endParaRPr b="0" lang="en-US" sz="2000" spc="-1" strike="noStrike">
              <a:solidFill>
                <a:srgbClr val="000000"/>
              </a:solidFill>
              <a:uFill>
                <a:solidFill>
                  <a:srgbClr val="ffffff"/>
                </a:solidFill>
              </a:uFill>
              <a:latin typeface="Arial"/>
            </a:endParaRPr>
          </a:p>
        </p:txBody>
      </p:sp>
    </p:spTree>
  </p:cSld>
  <p:timing>
    <p:tnLst>
      <p:par>
        <p:cTn id="105" dur="indefinite" restart="never" nodeType="tmRoot">
          <p:childTnLst>
            <p:seq>
              <p:cTn id="106" nodeType="mainSeq"/>
              <p:prevCondLst>
                <p:cond delay="0" evt="onPrev">
                  <p:tgtEl>
                    <p:sldTgt/>
                  </p:tgtEl>
                </p:cond>
              </p:prevCondLst>
              <p:nextCondLst>
                <p:cond delay="0" evt="onNext">
                  <p:tgtEl>
                    <p:sldTgt/>
                  </p:tgtEl>
                </p:cond>
              </p:nextCondLst>
            </p:seq>
          </p:childTnLst>
        </p:cTn>
      </p:par>
    </p:tnLst>
  </p:timing>
</p:sld>
</file>

<file path=ppt/slides/slide5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4" name="CustomShape 1"/>
          <p:cNvSpPr/>
          <p:nvPr/>
        </p:nvSpPr>
        <p:spPr>
          <a:xfrm>
            <a:off x="551520" y="288000"/>
            <a:ext cx="10872000" cy="6337440"/>
          </a:xfrm>
          <a:prstGeom prst="rect">
            <a:avLst/>
          </a:prstGeom>
          <a:noFill/>
          <a:ln>
            <a:noFill/>
          </a:ln>
        </p:spPr>
        <p:style>
          <a:lnRef idx="0"/>
          <a:fillRef idx="0"/>
          <a:effectRef idx="0"/>
          <a:fontRef idx="minor"/>
        </p:style>
        <p:txBody>
          <a:bodyPr lIns="90000" rIns="90000" tIns="45000" bIns="45000"/>
          <a:p>
            <a:pPr>
              <a:lnSpc>
                <a:spcPct val="150000"/>
              </a:lnSpc>
            </a:pPr>
            <a:r>
              <a:rPr b="1" lang="en-US" sz="2000" spc="-1" strike="noStrike">
                <a:solidFill>
                  <a:srgbClr val="000000"/>
                </a:solidFill>
                <a:uFill>
                  <a:solidFill>
                    <a:srgbClr val="ffffff"/>
                  </a:solidFill>
                </a:uFill>
                <a:latin typeface="標楷體"/>
                <a:ea typeface="標楷體"/>
              </a:rPr>
              <a:t>Q5.</a:t>
            </a:r>
            <a:r>
              <a:rPr b="1" lang="en-US" sz="2000" spc="-1" strike="noStrike">
                <a:solidFill>
                  <a:srgbClr val="000000"/>
                </a:solidFill>
                <a:uFill>
                  <a:solidFill>
                    <a:srgbClr val="ffffff"/>
                  </a:solidFill>
                </a:uFill>
                <a:latin typeface="標楷體"/>
                <a:ea typeface="標楷體"/>
              </a:rPr>
              <a:t>如何辦理申請補助經費？ </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：旅行業申請補助者應於旅行團行程完竣一個月內，檢附相關文件，並須以「掛號郵寄」向本府申請撥付補助款。</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Q6.</a:t>
            </a:r>
            <a:r>
              <a:rPr b="1" lang="en-US" sz="2000" spc="-1" strike="noStrike">
                <a:solidFill>
                  <a:srgbClr val="000000"/>
                </a:solidFill>
                <a:uFill>
                  <a:solidFill>
                    <a:srgbClr val="ffffff"/>
                  </a:solidFill>
                </a:uFill>
                <a:latin typeface="標楷體"/>
                <a:ea typeface="標楷體"/>
              </a:rPr>
              <a:t>放假日如何認定？</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：本案補助旅行社包裝旅遊行程安排於</a:t>
            </a:r>
            <a:r>
              <a:rPr b="1" lang="en-US" sz="2000" spc="-1" strike="noStrike">
                <a:solidFill>
                  <a:srgbClr val="000000"/>
                </a:solidFill>
                <a:uFill>
                  <a:solidFill>
                    <a:srgbClr val="ffffff"/>
                  </a:solidFill>
                </a:uFill>
                <a:latin typeface="標楷體"/>
                <a:ea typeface="標楷體"/>
              </a:rPr>
              <a:t>放假日</a:t>
            </a:r>
            <a:r>
              <a:rPr b="0" lang="en-US" sz="2000" spc="-1" strike="noStrike">
                <a:solidFill>
                  <a:srgbClr val="000000"/>
                </a:solidFill>
                <a:uFill>
                  <a:solidFill>
                    <a:srgbClr val="ffffff"/>
                  </a:solidFill>
                </a:uFill>
                <a:latin typeface="標楷體"/>
                <a:ea typeface="標楷體"/>
              </a:rPr>
              <a:t>未超過一天</a:t>
            </a:r>
            <a:r>
              <a:rPr b="1" lang="en-US" sz="2000" spc="-1" strike="noStrike">
                <a:solidFill>
                  <a:srgbClr val="000000"/>
                </a:solidFill>
                <a:uFill>
                  <a:solidFill>
                    <a:srgbClr val="ffffff"/>
                  </a:solidFill>
                </a:uFill>
                <a:latin typeface="標楷體"/>
                <a:ea typeface="標楷體"/>
              </a:rPr>
              <a:t>(所稱放假</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　日以行政院人事行政總處所公布之「行政機關辦公日曆表」為基</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　準)，</a:t>
            </a:r>
            <a:r>
              <a:rPr b="0" lang="en-US" sz="2000" spc="-1" strike="noStrike">
                <a:solidFill>
                  <a:srgbClr val="000000"/>
                </a:solidFill>
                <a:uFill>
                  <a:solidFill>
                    <a:srgbClr val="ffffff"/>
                  </a:solidFill>
                </a:uFill>
                <a:latin typeface="標楷體"/>
                <a:ea typeface="標楷體"/>
              </a:rPr>
              <a:t>前往「宜蘭縣」旅遊。</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　例如，旅行團旅遊行程為</a:t>
            </a:r>
            <a:r>
              <a:rPr b="0" lang="en-US" sz="2000" spc="-1" strike="noStrike">
                <a:solidFill>
                  <a:srgbClr val="000000"/>
                </a:solidFill>
                <a:uFill>
                  <a:solidFill>
                    <a:srgbClr val="ffffff"/>
                  </a:solidFill>
                </a:uFill>
                <a:latin typeface="標楷體"/>
                <a:ea typeface="標楷體"/>
              </a:rPr>
              <a:t>2</a:t>
            </a:r>
            <a:r>
              <a:rPr b="0" lang="en-US" sz="2000" spc="-1" strike="noStrike">
                <a:solidFill>
                  <a:srgbClr val="000000"/>
                </a:solidFill>
                <a:uFill>
                  <a:solidFill>
                    <a:srgbClr val="ffffff"/>
                  </a:solidFill>
                </a:uFill>
                <a:latin typeface="標楷體"/>
                <a:ea typeface="標楷體"/>
              </a:rPr>
              <a:t>天</a:t>
            </a:r>
            <a:r>
              <a:rPr b="0" lang="en-US" sz="2000" spc="-1" strike="noStrike">
                <a:solidFill>
                  <a:srgbClr val="000000"/>
                </a:solidFill>
                <a:uFill>
                  <a:solidFill>
                    <a:srgbClr val="ffffff"/>
                  </a:solidFill>
                </a:uFill>
                <a:latin typeface="標楷體"/>
                <a:ea typeface="標楷體"/>
              </a:rPr>
              <a:t>1</a:t>
            </a:r>
            <a:r>
              <a:rPr b="0" lang="en-US" sz="2000" spc="-1" strike="noStrike">
                <a:solidFill>
                  <a:srgbClr val="000000"/>
                </a:solidFill>
                <a:uFill>
                  <a:solidFill>
                    <a:srgbClr val="ffffff"/>
                  </a:solidFill>
                </a:uFill>
                <a:latin typeface="標楷體"/>
                <a:ea typeface="標楷體"/>
              </a:rPr>
              <a:t>夜，安排在周六、日，或是</a:t>
            </a:r>
            <a:r>
              <a:rPr b="0" lang="en-US" sz="2000" spc="-1" strike="noStrike">
                <a:solidFill>
                  <a:srgbClr val="000000"/>
                </a:solidFill>
                <a:uFill>
                  <a:solidFill>
                    <a:srgbClr val="ffffff"/>
                  </a:solidFill>
                </a:uFill>
                <a:latin typeface="標楷體"/>
                <a:ea typeface="標楷體"/>
              </a:rPr>
              <a:t>3</a:t>
            </a:r>
            <a:r>
              <a:rPr b="0" lang="en-US" sz="2000" spc="-1" strike="noStrike">
                <a:solidFill>
                  <a:srgbClr val="000000"/>
                </a:solidFill>
                <a:uFill>
                  <a:solidFill>
                    <a:srgbClr val="ffffff"/>
                  </a:solidFill>
                </a:uFill>
                <a:latin typeface="標楷體"/>
                <a:ea typeface="標楷體"/>
              </a:rPr>
              <a:t>天</a:t>
            </a:r>
            <a:r>
              <a:rPr b="0" lang="en-US" sz="2000" spc="-1" strike="noStrike">
                <a:solidFill>
                  <a:srgbClr val="000000"/>
                </a:solidFill>
                <a:uFill>
                  <a:solidFill>
                    <a:srgbClr val="ffffff"/>
                  </a:solidFill>
                </a:uFill>
                <a:latin typeface="標楷體"/>
                <a:ea typeface="標楷體"/>
              </a:rPr>
              <a:t>2</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　夜行程，若是安排在周五、六、日，或是安排在周六、日、一（周</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　六、日為例假日），即未符合要點所規範</a:t>
            </a:r>
            <a:r>
              <a:rPr b="1" lang="en-US" sz="2000" spc="-1" strike="noStrike">
                <a:solidFill>
                  <a:srgbClr val="000000"/>
                </a:solidFill>
                <a:uFill>
                  <a:solidFill>
                    <a:srgbClr val="ffffff"/>
                  </a:solidFill>
                </a:uFill>
                <a:latin typeface="標楷體"/>
                <a:ea typeface="標楷體"/>
              </a:rPr>
              <a:t>放假日</a:t>
            </a:r>
            <a:r>
              <a:rPr b="0" lang="en-US" sz="2000" spc="-1" strike="noStrike">
                <a:solidFill>
                  <a:srgbClr val="000000"/>
                </a:solidFill>
                <a:uFill>
                  <a:solidFill>
                    <a:srgbClr val="ffffff"/>
                  </a:solidFill>
                </a:uFill>
                <a:latin typeface="標楷體"/>
                <a:ea typeface="標楷體"/>
              </a:rPr>
              <a:t>未超過一天。</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Q7.</a:t>
            </a:r>
            <a:r>
              <a:rPr b="1" lang="en-US" sz="2000" spc="-1" strike="noStrike">
                <a:solidFill>
                  <a:srgbClr val="000000"/>
                </a:solidFill>
                <a:uFill>
                  <a:solidFill>
                    <a:srgbClr val="ffffff"/>
                  </a:solidFill>
                </a:uFill>
                <a:latin typeface="標楷體"/>
                <a:ea typeface="標楷體"/>
              </a:rPr>
              <a:t>同一旅遊團行程若符合其他補助方案(如其他縣市之團體旅遊補助)，是否可以同時申請補助？ </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不可同時申請</a:t>
            </a:r>
            <a:r>
              <a:rPr b="0" lang="en-US" sz="2000" spc="-1" strike="noStrike">
                <a:solidFill>
                  <a:srgbClr val="000000"/>
                </a:solidFill>
                <a:uFill>
                  <a:solidFill>
                    <a:srgbClr val="ffffff"/>
                  </a:solidFill>
                </a:uFill>
                <a:latin typeface="標楷體"/>
                <a:ea typeface="標楷體"/>
              </a:rPr>
              <a:t>；依要點第</a:t>
            </a:r>
            <a:r>
              <a:rPr b="0" lang="en-US" sz="2000" spc="-1" strike="noStrike">
                <a:solidFill>
                  <a:srgbClr val="000000"/>
                </a:solidFill>
                <a:uFill>
                  <a:solidFill>
                    <a:srgbClr val="ffffff"/>
                  </a:solidFill>
                </a:uFill>
                <a:latin typeface="標楷體"/>
                <a:ea typeface="標楷體"/>
              </a:rPr>
              <a:t>9</a:t>
            </a:r>
            <a:r>
              <a:rPr b="0" lang="en-US" sz="2000" spc="-1" strike="noStrike">
                <a:solidFill>
                  <a:srgbClr val="000000"/>
                </a:solidFill>
                <a:uFill>
                  <a:solidFill>
                    <a:srgbClr val="ffffff"/>
                  </a:solidFill>
                </a:uFill>
                <a:latin typeface="標楷體"/>
                <a:ea typeface="標楷體"/>
              </a:rPr>
              <a:t>點第</a:t>
            </a:r>
            <a:r>
              <a:rPr b="0" lang="en-US" sz="2000" spc="-1" strike="noStrike">
                <a:solidFill>
                  <a:srgbClr val="000000"/>
                </a:solidFill>
                <a:uFill>
                  <a:solidFill>
                    <a:srgbClr val="ffffff"/>
                  </a:solidFill>
                </a:uFill>
                <a:latin typeface="標楷體"/>
                <a:ea typeface="標楷體"/>
              </a:rPr>
              <a:t>2</a:t>
            </a:r>
            <a:r>
              <a:rPr b="0" lang="en-US" sz="2000" spc="-1" strike="noStrike">
                <a:solidFill>
                  <a:srgbClr val="000000"/>
                </a:solidFill>
                <a:uFill>
                  <a:solidFill>
                    <a:srgbClr val="ffffff"/>
                  </a:solidFill>
                </a:uFill>
                <a:latin typeface="標楷體"/>
                <a:ea typeface="標楷體"/>
              </a:rPr>
              <a:t>項規定，如有重複申請同項目費用補助、虛報、浮報…不予補助…，如有涉法律責任者，本局將依相關規定辦理。</a:t>
            </a:r>
            <a:endParaRPr b="0" lang="en-US" sz="2000" spc="-1" strike="noStrike">
              <a:solidFill>
                <a:srgbClr val="000000"/>
              </a:solidFill>
              <a:uFill>
                <a:solidFill>
                  <a:srgbClr val="ffffff"/>
                </a:solidFill>
              </a:uFill>
              <a:latin typeface="Arial"/>
            </a:endParaRPr>
          </a:p>
        </p:txBody>
      </p:sp>
    </p:spTree>
  </p:cSld>
  <p:timing>
    <p:tnLst>
      <p:par>
        <p:cTn id="107" dur="indefinite" restart="never" nodeType="tmRoot">
          <p:childTnLst>
            <p:seq>
              <p:cTn id="108" nodeType="mainSeq"/>
              <p:prevCondLst>
                <p:cond delay="0" evt="onPrev">
                  <p:tgtEl>
                    <p:sldTgt/>
                  </p:tgtEl>
                </p:cond>
              </p:prevCondLst>
              <p:nextCondLst>
                <p:cond delay="0" evt="onNext">
                  <p:tgtEl>
                    <p:sldTgt/>
                  </p:tgtEl>
                </p:cond>
              </p:nextCondLst>
            </p:seq>
          </p:childTnLst>
        </p:cTn>
      </p:par>
    </p:tnLst>
  </p:timing>
</p:sld>
</file>

<file path=ppt/slides/slide5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5" name="CustomShape 1"/>
          <p:cNvSpPr/>
          <p:nvPr/>
        </p:nvSpPr>
        <p:spPr>
          <a:xfrm>
            <a:off x="954000" y="908640"/>
            <a:ext cx="10109520" cy="3747240"/>
          </a:xfrm>
          <a:prstGeom prst="rect">
            <a:avLst/>
          </a:prstGeom>
          <a:noFill/>
          <a:ln>
            <a:noFill/>
          </a:ln>
        </p:spPr>
        <p:style>
          <a:lnRef idx="0"/>
          <a:fillRef idx="0"/>
          <a:effectRef idx="0"/>
          <a:fontRef idx="minor"/>
        </p:style>
        <p:txBody>
          <a:bodyPr lIns="90000" rIns="90000" tIns="45000" bIns="45000"/>
          <a:p>
            <a:pPr>
              <a:lnSpc>
                <a:spcPct val="150000"/>
              </a:lnSpc>
            </a:pPr>
            <a:r>
              <a:rPr b="1" lang="en-US" sz="2400" spc="-1" strike="noStrike">
                <a:solidFill>
                  <a:srgbClr val="ff0000"/>
                </a:solidFill>
                <a:uFill>
                  <a:solidFill>
                    <a:srgbClr val="ffffff"/>
                  </a:solidFill>
                </a:uFill>
                <a:latin typeface="標楷體"/>
                <a:ea typeface="標楷體"/>
              </a:rPr>
              <a:t>消費者部分：</a:t>
            </a:r>
            <a:endParaRPr b="0" lang="en-US" sz="24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Q1.</a:t>
            </a:r>
            <a:r>
              <a:rPr b="0" lang="en-US" sz="2400" spc="-1" strike="noStrike">
                <a:solidFill>
                  <a:srgbClr val="000000"/>
                </a:solidFill>
                <a:uFill>
                  <a:solidFill>
                    <a:srgbClr val="ffffff"/>
                  </a:solidFill>
                </a:uFill>
                <a:latin typeface="標楷體"/>
                <a:ea typeface="標楷體"/>
              </a:rPr>
              <a:t> </a:t>
            </a:r>
            <a:r>
              <a:rPr b="1" lang="en-US" sz="2400" spc="-1" strike="noStrike">
                <a:solidFill>
                  <a:srgbClr val="000000"/>
                </a:solidFill>
                <a:uFill>
                  <a:solidFill>
                    <a:srgbClr val="ffffff"/>
                  </a:solidFill>
                </a:uFill>
                <a:latin typeface="標楷體"/>
                <a:ea typeface="標楷體"/>
              </a:rPr>
              <a:t>補助對象是旅行社還是民眾？</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A</a:t>
            </a:r>
            <a:r>
              <a:rPr b="0" lang="en-US" sz="2400" spc="-1" strike="noStrike">
                <a:solidFill>
                  <a:srgbClr val="000000"/>
                </a:solidFill>
                <a:uFill>
                  <a:solidFill>
                    <a:srgbClr val="ffffff"/>
                  </a:solidFill>
                </a:uFill>
                <a:latin typeface="標楷體"/>
                <a:ea typeface="標楷體"/>
              </a:rPr>
              <a:t>：</a:t>
            </a:r>
            <a:r>
              <a:rPr b="0" lang="en-US" sz="2400" spc="-1" strike="noStrike" u="sng">
                <a:solidFill>
                  <a:srgbClr val="000000"/>
                </a:solidFill>
                <a:uFill>
                  <a:solidFill>
                    <a:srgbClr val="ffffff"/>
                  </a:solidFill>
                </a:uFill>
                <a:latin typeface="標楷體"/>
                <a:ea typeface="標楷體"/>
              </a:rPr>
              <a:t>旅行社</a:t>
            </a:r>
            <a:r>
              <a:rPr b="0" lang="en-US" sz="2400" spc="-1" strike="noStrike">
                <a:solidFill>
                  <a:srgbClr val="000000"/>
                </a:solidFill>
                <a:uFill>
                  <a:solidFill>
                    <a:srgbClr val="ffffff"/>
                  </a:solidFill>
                </a:uFill>
                <a:latin typeface="標楷體"/>
                <a:ea typeface="標楷體"/>
              </a:rPr>
              <a:t>；本計畫補助對象為旅行社，國人可參加旅行社包裝之優惠國內</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旅遊行程。</a:t>
            </a:r>
            <a:endParaRPr b="0" lang="en-US" sz="24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Q2.</a:t>
            </a:r>
            <a:r>
              <a:rPr b="0" lang="en-US" sz="2400" spc="-1" strike="noStrike">
                <a:solidFill>
                  <a:srgbClr val="000000"/>
                </a:solidFill>
                <a:uFill>
                  <a:solidFill>
                    <a:srgbClr val="ffffff"/>
                  </a:solidFill>
                </a:uFill>
                <a:latin typeface="標楷體"/>
                <a:ea typeface="標楷體"/>
              </a:rPr>
              <a:t> </a:t>
            </a:r>
            <a:r>
              <a:rPr b="1" lang="en-US" sz="2400" spc="-1" strike="noStrike">
                <a:solidFill>
                  <a:srgbClr val="000000"/>
                </a:solidFill>
                <a:uFill>
                  <a:solidFill>
                    <a:srgbClr val="ffffff"/>
                  </a:solidFill>
                </a:uFill>
                <a:latin typeface="標楷體"/>
                <a:ea typeface="標楷體"/>
              </a:rPr>
              <a:t>請問一定要參加旅行社安排的行程嗎？可否請旅行社協助安排行程？</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A</a:t>
            </a:r>
            <a:r>
              <a:rPr b="0" lang="en-US" sz="2400" spc="-1" strike="noStrike">
                <a:solidFill>
                  <a:srgbClr val="000000"/>
                </a:solidFill>
                <a:uFill>
                  <a:solidFill>
                    <a:srgbClr val="ffffff"/>
                  </a:solidFill>
                </a:uFill>
                <a:latin typeface="標楷體"/>
                <a:ea typeface="標楷體"/>
              </a:rPr>
              <a:t>：</a:t>
            </a:r>
            <a:r>
              <a:rPr b="0" lang="en-US" sz="2400" spc="-1" strike="noStrike" u="sng">
                <a:solidFill>
                  <a:srgbClr val="000000"/>
                </a:solidFill>
                <a:uFill>
                  <a:solidFill>
                    <a:srgbClr val="ffffff"/>
                  </a:solidFill>
                </a:uFill>
                <a:latin typeface="標楷體"/>
                <a:ea typeface="標楷體"/>
              </a:rPr>
              <a:t>是</a:t>
            </a:r>
            <a:r>
              <a:rPr b="0" lang="en-US" sz="2400" spc="-1" strike="noStrike">
                <a:solidFill>
                  <a:srgbClr val="000000"/>
                </a:solidFill>
                <a:uFill>
                  <a:solidFill>
                    <a:srgbClr val="ffffff"/>
                  </a:solidFill>
                </a:uFill>
                <a:latin typeface="標楷體"/>
                <a:ea typeface="標楷體"/>
              </a:rPr>
              <a:t>，旅客得請旅行社安排客製化行程，惟成團人數需為本國籍國人</a:t>
            </a:r>
            <a:r>
              <a:rPr b="0" lang="en-US" sz="2400" spc="-1" strike="noStrike">
                <a:solidFill>
                  <a:srgbClr val="000000"/>
                </a:solidFill>
                <a:uFill>
                  <a:solidFill>
                    <a:srgbClr val="ffffff"/>
                  </a:solidFill>
                </a:uFill>
                <a:latin typeface="標楷體"/>
                <a:ea typeface="標楷體"/>
              </a:rPr>
              <a:t>10</a:t>
            </a:r>
            <a:r>
              <a:rPr b="0" lang="en-US" sz="2400" spc="-1" strike="noStrike">
                <a:solidFill>
                  <a:srgbClr val="000000"/>
                </a:solidFill>
                <a:uFill>
                  <a:solidFill>
                    <a:srgbClr val="ffffff"/>
                  </a:solidFill>
                </a:uFill>
                <a:latin typeface="標楷體"/>
                <a:ea typeface="標楷體"/>
              </a:rPr>
              <a:t>人</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   </a:t>
            </a:r>
            <a:r>
              <a:rPr b="0" lang="en-US" sz="2400" spc="-1" strike="noStrike">
                <a:solidFill>
                  <a:srgbClr val="000000"/>
                </a:solidFill>
                <a:uFill>
                  <a:solidFill>
                    <a:srgbClr val="ffffff"/>
                  </a:solidFill>
                </a:uFill>
                <a:latin typeface="標楷體"/>
                <a:ea typeface="標楷體"/>
              </a:rPr>
              <a:t>以上，且安排之住宿、交通及行程須符合計畫第</a:t>
            </a: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點規定。</a:t>
            </a:r>
            <a:endParaRPr b="0" lang="en-US" sz="2400" spc="-1" strike="noStrike">
              <a:solidFill>
                <a:srgbClr val="000000"/>
              </a:solidFill>
              <a:uFill>
                <a:solidFill>
                  <a:srgbClr val="ffffff"/>
                </a:solidFill>
              </a:uFill>
              <a:latin typeface="Arial"/>
            </a:endParaRPr>
          </a:p>
        </p:txBody>
      </p:sp>
    </p:spTree>
  </p:cSld>
  <p:timing>
    <p:tnLst>
      <p:par>
        <p:cTn id="109" dur="indefinite" restart="never" nodeType="tmRoot">
          <p:childTnLst>
            <p:seq>
              <p:cTn id="110" nodeType="mainSeq"/>
              <p:prevCondLst>
                <p:cond delay="0" evt="onPrev">
                  <p:tgtEl>
                    <p:sldTgt/>
                  </p:tgtEl>
                </p:cond>
              </p:prevCondLst>
              <p:nextCondLst>
                <p:cond delay="0" evt="onNext">
                  <p:tgtEl>
                    <p:sldTgt/>
                  </p:tgtEl>
                </p:cond>
              </p:nextCondLst>
            </p:seq>
          </p:childTnLst>
        </p:cTn>
      </p:par>
    </p:tnLst>
  </p:timing>
</p:sld>
</file>

<file path=ppt/slides/slide5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6" name="CustomShape 1"/>
          <p:cNvSpPr/>
          <p:nvPr/>
        </p:nvSpPr>
        <p:spPr>
          <a:xfrm>
            <a:off x="483840" y="476640"/>
            <a:ext cx="11232000" cy="5880240"/>
          </a:xfrm>
          <a:prstGeom prst="rect">
            <a:avLst/>
          </a:prstGeom>
          <a:noFill/>
          <a:ln>
            <a:noFill/>
          </a:ln>
        </p:spPr>
        <p:style>
          <a:lnRef idx="0"/>
          <a:fillRef idx="0"/>
          <a:effectRef idx="0"/>
          <a:fontRef idx="minor"/>
        </p:style>
        <p:txBody>
          <a:bodyPr lIns="90000" rIns="90000" tIns="45000" bIns="45000"/>
          <a:p>
            <a:pPr>
              <a:lnSpc>
                <a:spcPct val="150000"/>
              </a:lnSpc>
            </a:pPr>
            <a:r>
              <a:rPr b="1" lang="en-US" sz="2000" spc="-1" strike="noStrike">
                <a:solidFill>
                  <a:srgbClr val="ff0000"/>
                </a:solidFill>
                <a:uFill>
                  <a:solidFill>
                    <a:srgbClr val="ffffff"/>
                  </a:solidFill>
                </a:uFill>
                <a:latin typeface="標楷體"/>
                <a:ea typeface="標楷體"/>
              </a:rPr>
              <a:t>旅行業者(申請程序及核銷標準等)</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Q1.</a:t>
            </a:r>
            <a:r>
              <a:rPr b="1" lang="en-US" sz="2000" spc="-1" strike="noStrike">
                <a:solidFill>
                  <a:srgbClr val="000000"/>
                </a:solidFill>
                <a:uFill>
                  <a:solidFill>
                    <a:srgbClr val="ffffff"/>
                  </a:solidFill>
                </a:uFill>
                <a:latin typeface="標楷體"/>
                <a:ea typeface="標楷體"/>
              </a:rPr>
              <a:t>外籍旅客是否有補助？</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沒有</a:t>
            </a:r>
            <a:r>
              <a:rPr b="0" lang="en-US" sz="2000" spc="-1" strike="noStrike">
                <a:solidFill>
                  <a:srgbClr val="000000"/>
                </a:solidFill>
                <a:uFill>
                  <a:solidFill>
                    <a:srgbClr val="ffffff"/>
                  </a:solidFill>
                </a:uFill>
                <a:latin typeface="標楷體"/>
                <a:ea typeface="標楷體"/>
              </a:rPr>
              <a:t>，本案係鼓勵旅行業組團本國籍國人前往「宜蘭縣」旅遊，尚不包含外籍旅客。</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Q2.</a:t>
            </a:r>
            <a:r>
              <a:rPr b="1" lang="en-US" sz="2000" spc="-1" strike="noStrike">
                <a:solidFill>
                  <a:srgbClr val="000000"/>
                </a:solidFill>
                <a:uFill>
                  <a:solidFill>
                    <a:srgbClr val="ffffff"/>
                  </a:solidFill>
                </a:uFill>
                <a:latin typeface="標楷體"/>
                <a:ea typeface="標楷體"/>
              </a:rPr>
              <a:t>每團補助是否有人數上限？</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沒有</a:t>
            </a:r>
            <a:r>
              <a:rPr b="0" lang="en-US" sz="2000" spc="-1" strike="noStrike">
                <a:solidFill>
                  <a:srgbClr val="000000"/>
                </a:solidFill>
                <a:uFill>
                  <a:solidFill>
                    <a:srgbClr val="ffffff"/>
                  </a:solidFill>
                </a:uFill>
                <a:latin typeface="標楷體"/>
                <a:ea typeface="標楷體"/>
              </a:rPr>
              <a:t>，本計畫並無規定團體人數上限，僅規定每團須至少</a:t>
            </a:r>
            <a:r>
              <a:rPr b="0" lang="en-US" sz="2000" spc="-1" strike="noStrike">
                <a:solidFill>
                  <a:srgbClr val="000000"/>
                </a:solidFill>
                <a:uFill>
                  <a:solidFill>
                    <a:srgbClr val="ffffff"/>
                  </a:solidFill>
                </a:uFill>
                <a:latin typeface="標楷體"/>
                <a:ea typeface="標楷體"/>
              </a:rPr>
              <a:t>10</a:t>
            </a:r>
            <a:r>
              <a:rPr b="0" lang="en-US" sz="2000" spc="-1" strike="noStrike">
                <a:solidFill>
                  <a:srgbClr val="000000"/>
                </a:solidFill>
                <a:uFill>
                  <a:solidFill>
                    <a:srgbClr val="ffffff"/>
                  </a:solidFill>
                </a:uFill>
                <a:latin typeface="標楷體"/>
                <a:ea typeface="標楷體"/>
              </a:rPr>
              <a:t>人以上。</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Q3.</a:t>
            </a:r>
            <a:r>
              <a:rPr b="1" lang="en-US" sz="2000" spc="-1" strike="noStrike">
                <a:solidFill>
                  <a:srgbClr val="000000"/>
                </a:solidFill>
                <a:uFill>
                  <a:solidFill>
                    <a:srgbClr val="ffffff"/>
                  </a:solidFill>
                </a:uFill>
                <a:latin typeface="標楷體"/>
                <a:ea typeface="標楷體"/>
              </a:rPr>
              <a:t>旅行社是否可申請其他補助？</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不可以</a:t>
            </a:r>
            <a:r>
              <a:rPr b="0" lang="en-US" sz="2000" spc="-1" strike="noStrike">
                <a:solidFill>
                  <a:srgbClr val="000000"/>
                </a:solidFill>
                <a:uFill>
                  <a:solidFill>
                    <a:srgbClr val="ffffff"/>
                  </a:solidFill>
                </a:uFill>
                <a:latin typeface="標楷體"/>
                <a:ea typeface="標楷體"/>
              </a:rPr>
              <a:t>，依計畫第</a:t>
            </a:r>
            <a:r>
              <a:rPr b="0" lang="en-US" sz="2000" spc="-1" strike="noStrike">
                <a:solidFill>
                  <a:srgbClr val="000000"/>
                </a:solidFill>
                <a:uFill>
                  <a:solidFill>
                    <a:srgbClr val="ffffff"/>
                  </a:solidFill>
                </a:uFill>
                <a:latin typeface="標楷體"/>
                <a:ea typeface="標楷體"/>
              </a:rPr>
              <a:t>7</a:t>
            </a:r>
            <a:r>
              <a:rPr b="0" lang="en-US" sz="2000" spc="-1" strike="noStrike">
                <a:solidFill>
                  <a:srgbClr val="000000"/>
                </a:solidFill>
                <a:uFill>
                  <a:solidFill>
                    <a:srgbClr val="ffffff"/>
                  </a:solidFill>
                </a:uFill>
                <a:latin typeface="標楷體"/>
                <a:ea typeface="標楷體"/>
              </a:rPr>
              <a:t>點第</a:t>
            </a:r>
            <a:r>
              <a:rPr b="0" lang="en-US" sz="2000" spc="-1" strike="noStrike">
                <a:solidFill>
                  <a:srgbClr val="000000"/>
                </a:solidFill>
                <a:uFill>
                  <a:solidFill>
                    <a:srgbClr val="ffffff"/>
                  </a:solidFill>
                </a:uFill>
                <a:latin typeface="標楷體"/>
                <a:ea typeface="標楷體"/>
              </a:rPr>
              <a:t>1</a:t>
            </a:r>
            <a:r>
              <a:rPr b="0" lang="en-US" sz="2000" spc="-1" strike="noStrike">
                <a:solidFill>
                  <a:srgbClr val="000000"/>
                </a:solidFill>
                <a:uFill>
                  <a:solidFill>
                    <a:srgbClr val="ffffff"/>
                  </a:solidFill>
                </a:uFill>
                <a:latin typeface="標楷體"/>
                <a:ea typeface="標楷體"/>
              </a:rPr>
              <a:t>項規定應檢附之文件(五) 切結書，規定書面切結所檢附內容一切屬實，未有向其他縣市申請同項目費用補助、虛報、浮報或有申請文件不實等情事；及依第</a:t>
            </a:r>
            <a:r>
              <a:rPr b="0" lang="en-US" sz="2000" spc="-1" strike="noStrike">
                <a:solidFill>
                  <a:srgbClr val="000000"/>
                </a:solidFill>
                <a:uFill>
                  <a:solidFill>
                    <a:srgbClr val="ffffff"/>
                  </a:solidFill>
                </a:uFill>
                <a:latin typeface="標楷體"/>
                <a:ea typeface="標楷體"/>
              </a:rPr>
              <a:t>9</a:t>
            </a:r>
            <a:r>
              <a:rPr b="0" lang="en-US" sz="2000" spc="-1" strike="noStrike">
                <a:solidFill>
                  <a:srgbClr val="000000"/>
                </a:solidFill>
                <a:uFill>
                  <a:solidFill>
                    <a:srgbClr val="ffffff"/>
                  </a:solidFill>
                </a:uFill>
                <a:latin typeface="標楷體"/>
                <a:ea typeface="標楷體"/>
              </a:rPr>
              <a:t>點第</a:t>
            </a:r>
            <a:r>
              <a:rPr b="0" lang="en-US" sz="2000" spc="-1" strike="noStrike">
                <a:solidFill>
                  <a:srgbClr val="000000"/>
                </a:solidFill>
                <a:uFill>
                  <a:solidFill>
                    <a:srgbClr val="ffffff"/>
                  </a:solidFill>
                </a:uFill>
                <a:latin typeface="標楷體"/>
                <a:ea typeface="標楷體"/>
              </a:rPr>
              <a:t>2</a:t>
            </a:r>
            <a:r>
              <a:rPr b="0" lang="en-US" sz="2000" spc="-1" strike="noStrike">
                <a:solidFill>
                  <a:srgbClr val="000000"/>
                </a:solidFill>
                <a:uFill>
                  <a:solidFill>
                    <a:srgbClr val="ffffff"/>
                  </a:solidFill>
                </a:uFill>
                <a:latin typeface="標楷體"/>
                <a:ea typeface="標楷體"/>
              </a:rPr>
              <a:t>項規定，旅行業申請補助，如有重複申請同項目費用補助、虛報、浮報或申請文件不實者，不予補助；已補助者，應依本局所定期限繳回已領取之補助費外，如有涉法律責任者，本府將依相關法律規定辦理。</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Q4.</a:t>
            </a:r>
            <a:r>
              <a:rPr b="1" lang="en-US" sz="2000" spc="-1" strike="noStrike">
                <a:solidFill>
                  <a:srgbClr val="000000"/>
                </a:solidFill>
                <a:uFill>
                  <a:solidFill>
                    <a:srgbClr val="ffffff"/>
                  </a:solidFill>
                </a:uFill>
                <a:latin typeface="標楷體"/>
                <a:ea typeface="標楷體"/>
              </a:rPr>
              <a:t>有關交通費用憑證，若是搭乘臺鐵火車，是要提供票根還是團體票購票證明也可以？</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可以</a:t>
            </a:r>
            <a:r>
              <a:rPr b="0" lang="en-US" sz="2000" spc="-1" strike="noStrike">
                <a:solidFill>
                  <a:srgbClr val="000000"/>
                </a:solidFill>
                <a:uFill>
                  <a:solidFill>
                    <a:srgbClr val="ffffff"/>
                  </a:solidFill>
                </a:uFill>
                <a:latin typeface="標楷體"/>
                <a:ea typeface="標楷體"/>
              </a:rPr>
              <a:t>，擇一提供即可。</a:t>
            </a:r>
            <a:endParaRPr b="0" lang="en-US" sz="2000" spc="-1" strike="noStrike">
              <a:solidFill>
                <a:srgbClr val="000000"/>
              </a:solidFill>
              <a:uFill>
                <a:solidFill>
                  <a:srgbClr val="ffffff"/>
                </a:solidFill>
              </a:uFill>
              <a:latin typeface="Arial"/>
            </a:endParaRPr>
          </a:p>
        </p:txBody>
      </p:sp>
    </p:spTree>
  </p:cSld>
  <p:timing>
    <p:tnLst>
      <p:par>
        <p:cTn id="111" dur="indefinite" restart="never" nodeType="tmRoot">
          <p:childTnLst>
            <p:seq>
              <p:cTn id="112" nodeType="mainSeq"/>
              <p:prevCondLst>
                <p:cond delay="0" evt="onPrev">
                  <p:tgtEl>
                    <p:sldTgt/>
                  </p:tgtEl>
                </p:cond>
              </p:prevCondLst>
              <p:nextCondLst>
                <p:cond delay="0" evt="onNext">
                  <p:tgtEl>
                    <p:sldTgt/>
                  </p:tgtEl>
                </p:cond>
              </p:nextCondLst>
            </p:seq>
          </p:childTnLst>
        </p:cTn>
      </p:par>
    </p:tnLst>
  </p:timing>
</p:sld>
</file>

<file path=ppt/slides/slide5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7" name="CustomShape 1"/>
          <p:cNvSpPr/>
          <p:nvPr/>
        </p:nvSpPr>
        <p:spPr>
          <a:xfrm>
            <a:off x="696240" y="755640"/>
            <a:ext cx="11088000" cy="4295880"/>
          </a:xfrm>
          <a:prstGeom prst="rect">
            <a:avLst/>
          </a:prstGeom>
          <a:noFill/>
          <a:ln>
            <a:noFill/>
          </a:ln>
        </p:spPr>
        <p:style>
          <a:lnRef idx="0"/>
          <a:fillRef idx="0"/>
          <a:effectRef idx="0"/>
          <a:fontRef idx="minor"/>
        </p:style>
        <p:txBody>
          <a:bodyPr lIns="90000" rIns="90000" tIns="45000" bIns="45000"/>
          <a:p>
            <a:pPr>
              <a:lnSpc>
                <a:spcPct val="150000"/>
              </a:lnSpc>
            </a:pPr>
            <a:r>
              <a:rPr b="1" lang="en-US" sz="2400" spc="-1" strike="noStrike">
                <a:solidFill>
                  <a:srgbClr val="000000"/>
                </a:solidFill>
                <a:uFill>
                  <a:solidFill>
                    <a:srgbClr val="ffffff"/>
                  </a:solidFill>
                </a:uFill>
                <a:latin typeface="標楷體"/>
                <a:ea typeface="標楷體"/>
              </a:rPr>
              <a:t>Q5.</a:t>
            </a:r>
            <a:r>
              <a:rPr b="1" lang="en-US" sz="2400" spc="-1" strike="noStrike">
                <a:solidFill>
                  <a:srgbClr val="000000"/>
                </a:solidFill>
                <a:uFill>
                  <a:solidFill>
                    <a:srgbClr val="ffffff"/>
                  </a:solidFill>
                </a:uFill>
                <a:latin typeface="標楷體"/>
                <a:ea typeface="標楷體"/>
              </a:rPr>
              <a:t>如入住之民宿無統一發票，是否可以收據核銷？</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A</a:t>
            </a:r>
            <a:r>
              <a:rPr b="0" lang="en-US" sz="2400" spc="-1" strike="noStrike">
                <a:solidFill>
                  <a:srgbClr val="000000"/>
                </a:solidFill>
                <a:uFill>
                  <a:solidFill>
                    <a:srgbClr val="ffffff"/>
                  </a:solidFill>
                </a:uFill>
                <a:latin typeface="標楷體"/>
                <a:ea typeface="標楷體"/>
              </a:rPr>
              <a:t>：</a:t>
            </a:r>
            <a:r>
              <a:rPr b="0" lang="en-US" sz="2400" spc="-1" strike="noStrike" u="sng">
                <a:solidFill>
                  <a:srgbClr val="000000"/>
                </a:solidFill>
                <a:uFill>
                  <a:solidFill>
                    <a:srgbClr val="ffffff"/>
                  </a:solidFill>
                </a:uFill>
                <a:latin typeface="標楷體"/>
                <a:ea typeface="標楷體"/>
              </a:rPr>
              <a:t>可以</a:t>
            </a:r>
            <a:r>
              <a:rPr b="0" lang="en-US" sz="2400" spc="-1" strike="noStrike">
                <a:solidFill>
                  <a:srgbClr val="000000"/>
                </a:solidFill>
                <a:uFill>
                  <a:solidFill>
                    <a:srgbClr val="ffffff"/>
                  </a:solidFill>
                </a:uFill>
                <a:latin typeface="標楷體"/>
                <a:ea typeface="標楷體"/>
              </a:rPr>
              <a:t>，如民宿業者免用統一發票，可以收據核銷。</a:t>
            </a:r>
            <a:endParaRPr b="0" lang="en-US" sz="24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Q6.</a:t>
            </a:r>
            <a:r>
              <a:rPr b="1" lang="en-US" sz="2400" spc="-1" strike="noStrike">
                <a:solidFill>
                  <a:srgbClr val="000000"/>
                </a:solidFill>
                <a:uFill>
                  <a:solidFill>
                    <a:srgbClr val="ffffff"/>
                  </a:solidFill>
                </a:uFill>
                <a:latin typeface="標楷體"/>
                <a:ea typeface="標楷體"/>
              </a:rPr>
              <a:t>合法交通工具包括那些？</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A</a:t>
            </a:r>
            <a:r>
              <a:rPr b="0" lang="en-US" sz="2400" spc="-1" strike="noStrike">
                <a:solidFill>
                  <a:srgbClr val="000000"/>
                </a:solidFill>
                <a:uFill>
                  <a:solidFill>
                    <a:srgbClr val="ffffff"/>
                  </a:solidFill>
                </a:uFill>
                <a:latin typeface="標楷體"/>
                <a:ea typeface="標楷體"/>
              </a:rPr>
              <a:t>：合法交通工具包括搭乘遊覽車、高鐵、臺鐵、客運、船舶及飛機等。</a:t>
            </a:r>
            <a:endParaRPr b="0" lang="en-US" sz="2400" spc="-1" strike="noStrike">
              <a:solidFill>
                <a:srgbClr val="000000"/>
              </a:solidFill>
              <a:uFill>
                <a:solidFill>
                  <a:srgbClr val="ffffff"/>
                </a:solidFill>
              </a:uFill>
              <a:latin typeface="Arial"/>
            </a:endParaRPr>
          </a:p>
          <a:p>
            <a:pPr>
              <a:lnSpc>
                <a:spcPct val="150000"/>
              </a:lnSpc>
            </a:pPr>
            <a:r>
              <a:rPr b="1" lang="en-US" sz="2400" spc="-1" strike="noStrike">
                <a:solidFill>
                  <a:srgbClr val="000000"/>
                </a:solidFill>
                <a:uFill>
                  <a:solidFill>
                    <a:srgbClr val="ffffff"/>
                  </a:solidFill>
                </a:uFill>
                <a:latin typeface="標楷體"/>
                <a:ea typeface="標楷體"/>
              </a:rPr>
              <a:t>Q7.</a:t>
            </a:r>
            <a:r>
              <a:rPr b="1" lang="en-US" sz="2400" spc="-1" strike="noStrike">
                <a:solidFill>
                  <a:srgbClr val="000000"/>
                </a:solidFill>
                <a:uFill>
                  <a:solidFill>
                    <a:srgbClr val="ffffff"/>
                  </a:solidFill>
                </a:uFill>
                <a:latin typeface="標楷體"/>
                <a:ea typeface="標楷體"/>
              </a:rPr>
              <a:t>申請補助之核銷單據若正本拿去報稅，可否用影本或代收轉付收據代替？</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A</a:t>
            </a:r>
            <a:r>
              <a:rPr b="0" lang="en-US" sz="2400" spc="-1" strike="noStrike">
                <a:solidFill>
                  <a:srgbClr val="000000"/>
                </a:solidFill>
                <a:uFill>
                  <a:solidFill>
                    <a:srgbClr val="ffffff"/>
                  </a:solidFill>
                </a:uFill>
                <a:latin typeface="標楷體"/>
                <a:ea typeface="標楷體"/>
              </a:rPr>
              <a:t>：</a:t>
            </a:r>
            <a:r>
              <a:rPr b="0" lang="en-US" sz="2400" spc="-1" strike="noStrike" u="sng">
                <a:solidFill>
                  <a:srgbClr val="000000"/>
                </a:solidFill>
                <a:uFill>
                  <a:solidFill>
                    <a:srgbClr val="ffffff"/>
                  </a:solidFill>
                </a:uFill>
                <a:latin typeface="標楷體"/>
                <a:ea typeface="標楷體"/>
              </a:rPr>
              <a:t>不可以</a:t>
            </a:r>
            <a:r>
              <a:rPr b="0" lang="en-US" sz="2400" spc="-1" strike="noStrike">
                <a:solidFill>
                  <a:srgbClr val="000000"/>
                </a:solidFill>
                <a:uFill>
                  <a:solidFill>
                    <a:srgbClr val="ffffff"/>
                  </a:solidFill>
                </a:uFill>
                <a:latin typeface="標楷體"/>
                <a:ea typeface="標楷體"/>
              </a:rPr>
              <a:t>，依要點第</a:t>
            </a:r>
            <a:r>
              <a:rPr b="0" lang="en-US" sz="2400" spc="-1" strike="noStrike">
                <a:solidFill>
                  <a:srgbClr val="000000"/>
                </a:solidFill>
                <a:uFill>
                  <a:solidFill>
                    <a:srgbClr val="ffffff"/>
                  </a:solidFill>
                </a:uFill>
                <a:latin typeface="標楷體"/>
                <a:ea typeface="標楷體"/>
              </a:rPr>
              <a:t>7</a:t>
            </a:r>
            <a:r>
              <a:rPr b="0" lang="en-US" sz="2400" spc="-1" strike="noStrike">
                <a:solidFill>
                  <a:srgbClr val="000000"/>
                </a:solidFill>
                <a:uFill>
                  <a:solidFill>
                    <a:srgbClr val="ffffff"/>
                  </a:solidFill>
                </a:uFill>
                <a:latin typeface="標楷體"/>
                <a:ea typeface="標楷體"/>
              </a:rPr>
              <a:t>點第</a:t>
            </a:r>
            <a:r>
              <a:rPr b="0" lang="en-US" sz="2400" spc="-1" strike="noStrike">
                <a:solidFill>
                  <a:srgbClr val="000000"/>
                </a:solidFill>
                <a:uFill>
                  <a:solidFill>
                    <a:srgbClr val="ffffff"/>
                  </a:solidFill>
                </a:uFill>
                <a:latin typeface="標楷體"/>
                <a:ea typeface="標楷體"/>
              </a:rPr>
              <a:t>4</a:t>
            </a:r>
            <a:r>
              <a:rPr b="0" lang="en-US" sz="2400" spc="-1" strike="noStrike">
                <a:solidFill>
                  <a:srgbClr val="000000"/>
                </a:solidFill>
                <a:uFill>
                  <a:solidFill>
                    <a:srgbClr val="ffffff"/>
                  </a:solidFill>
                </a:uFill>
                <a:latin typeface="標楷體"/>
                <a:ea typeface="標楷體"/>
              </a:rPr>
              <a:t>項規定，交通費及住宿費應提供原始憑證，原始憑證應以正本核銷，不得以影本或代收轉付收據代替。但航空團體機票得以代收轉付收據代替。本府得另開立扣繳憑單供業者報稅使用。</a:t>
            </a:r>
            <a:endParaRPr b="0" lang="en-US" sz="2400" spc="-1" strike="noStrike">
              <a:solidFill>
                <a:srgbClr val="000000"/>
              </a:solidFill>
              <a:uFill>
                <a:solidFill>
                  <a:srgbClr val="ffffff"/>
                </a:solidFill>
              </a:uFill>
              <a:latin typeface="Arial"/>
            </a:endParaRPr>
          </a:p>
        </p:txBody>
      </p:sp>
    </p:spTree>
  </p:cSld>
  <p:timing>
    <p:tnLst>
      <p:par>
        <p:cTn id="113" dur="indefinite" restart="never" nodeType="tmRoot">
          <p:childTnLst>
            <p:seq>
              <p:cTn id="114" nodeType="mainSeq"/>
              <p:prevCondLst>
                <p:cond delay="0" evt="onPrev">
                  <p:tgtEl>
                    <p:sldTgt/>
                  </p:tgtEl>
                </p:cond>
              </p:prevCondLst>
              <p:nextCondLst>
                <p:cond delay="0" evt="onNext">
                  <p:tgtEl>
                    <p:sldTgt/>
                  </p:tgtEl>
                </p:cond>
              </p:nextCondLst>
            </p:seq>
          </p:childTnLst>
        </p:cTn>
      </p:par>
    </p:tnLst>
  </p:timing>
</p:sld>
</file>

<file path=ppt/slides/slide5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418" name="CustomShape 1"/>
          <p:cNvSpPr/>
          <p:nvPr/>
        </p:nvSpPr>
        <p:spPr>
          <a:xfrm>
            <a:off x="695520" y="476640"/>
            <a:ext cx="10728000" cy="4965840"/>
          </a:xfrm>
          <a:prstGeom prst="rect">
            <a:avLst/>
          </a:prstGeom>
          <a:noFill/>
          <a:ln>
            <a:noFill/>
          </a:ln>
        </p:spPr>
        <p:style>
          <a:lnRef idx="0"/>
          <a:fillRef idx="0"/>
          <a:effectRef idx="0"/>
          <a:fontRef idx="minor"/>
        </p:style>
        <p:txBody>
          <a:bodyPr lIns="90000" rIns="90000" tIns="45000" bIns="45000"/>
          <a:p>
            <a:pPr>
              <a:lnSpc>
                <a:spcPct val="150000"/>
              </a:lnSpc>
            </a:pPr>
            <a:r>
              <a:rPr b="1" lang="en-US" sz="2000" spc="-1" strike="noStrike">
                <a:solidFill>
                  <a:srgbClr val="000000"/>
                </a:solidFill>
                <a:uFill>
                  <a:solidFill>
                    <a:srgbClr val="ffffff"/>
                  </a:solidFill>
                </a:uFill>
                <a:latin typeface="標楷體"/>
                <a:ea typeface="標楷體"/>
              </a:rPr>
              <a:t>Q8.</a:t>
            </a:r>
            <a:r>
              <a:rPr b="1" lang="en-US" sz="2000" spc="-1" strike="noStrike">
                <a:solidFill>
                  <a:srgbClr val="000000"/>
                </a:solidFill>
                <a:uFill>
                  <a:solidFill>
                    <a:srgbClr val="ffffff"/>
                  </a:solidFill>
                </a:uFill>
                <a:latin typeface="標楷體"/>
                <a:ea typeface="標楷體"/>
              </a:rPr>
              <a:t>每家旅行社可以申請多少團，申請補助經費多少？若前已申請過其他縣市之補助，如何計算？</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：依計畫第</a:t>
            </a:r>
            <a:r>
              <a:rPr b="0" lang="en-US" sz="2000" spc="-1" strike="noStrike">
                <a:solidFill>
                  <a:srgbClr val="000000"/>
                </a:solidFill>
                <a:uFill>
                  <a:solidFill>
                    <a:srgbClr val="ffffff"/>
                  </a:solidFill>
                </a:uFill>
                <a:latin typeface="標楷體"/>
                <a:ea typeface="標楷體"/>
              </a:rPr>
              <a:t>5</a:t>
            </a:r>
            <a:r>
              <a:rPr b="0" lang="en-US" sz="2000" spc="-1" strike="noStrike">
                <a:solidFill>
                  <a:srgbClr val="000000"/>
                </a:solidFill>
                <a:uFill>
                  <a:solidFill>
                    <a:srgbClr val="ffffff"/>
                  </a:solidFill>
                </a:uFill>
                <a:latin typeface="標楷體"/>
                <a:ea typeface="標楷體"/>
              </a:rPr>
              <a:t>點規定，本計畫補助項目及額度如下：旅行業依前點規定申請交通及住宿費用補助應覈實列支，每位國人旅客入住宜蘭縣內合法旅宿業</a:t>
            </a:r>
            <a:r>
              <a:rPr b="0" lang="en-US" sz="2000" spc="-1" strike="noStrike" u="sng">
                <a:solidFill>
                  <a:srgbClr val="000000"/>
                </a:solidFill>
                <a:uFill>
                  <a:solidFill>
                    <a:srgbClr val="ffffff"/>
                  </a:solidFill>
                </a:uFill>
                <a:latin typeface="標楷體"/>
                <a:ea typeface="標楷體"/>
              </a:rPr>
              <a:t>當日</a:t>
            </a:r>
            <a:r>
              <a:rPr b="0" lang="en-US" sz="2000" spc="-1" strike="noStrike">
                <a:solidFill>
                  <a:srgbClr val="000000"/>
                </a:solidFill>
                <a:uFill>
                  <a:solidFill>
                    <a:srgbClr val="ffffff"/>
                  </a:solidFill>
                </a:uFill>
                <a:latin typeface="標楷體"/>
                <a:ea typeface="標楷體"/>
              </a:rPr>
              <a:t>每人補助新臺幣</a:t>
            </a:r>
            <a:r>
              <a:rPr b="0" lang="en-US" sz="2000" spc="-1" strike="noStrike">
                <a:solidFill>
                  <a:srgbClr val="000000"/>
                </a:solidFill>
                <a:uFill>
                  <a:solidFill>
                    <a:srgbClr val="ffffff"/>
                  </a:solidFill>
                </a:uFill>
                <a:latin typeface="標楷體"/>
                <a:ea typeface="標楷體"/>
              </a:rPr>
              <a:t>500</a:t>
            </a:r>
            <a:r>
              <a:rPr b="0" lang="en-US" sz="2000" spc="-1" strike="noStrike">
                <a:solidFill>
                  <a:srgbClr val="000000"/>
                </a:solidFill>
                <a:uFill>
                  <a:solidFill>
                    <a:srgbClr val="ffffff"/>
                  </a:solidFill>
                </a:uFill>
                <a:latin typeface="標楷體"/>
                <a:ea typeface="標楷體"/>
              </a:rPr>
              <a:t>元，每團補助總額上限新臺幣</a:t>
            </a:r>
            <a:r>
              <a:rPr b="0" lang="en-US" sz="2000" spc="-1" strike="noStrike">
                <a:solidFill>
                  <a:srgbClr val="000000"/>
                </a:solidFill>
                <a:uFill>
                  <a:solidFill>
                    <a:srgbClr val="ffffff"/>
                  </a:solidFill>
                </a:uFill>
                <a:latin typeface="標楷體"/>
                <a:ea typeface="標楷體"/>
              </a:rPr>
              <a:t>3</a:t>
            </a:r>
            <a:r>
              <a:rPr b="0" lang="en-US" sz="2000" spc="-1" strike="noStrike">
                <a:solidFill>
                  <a:srgbClr val="000000"/>
                </a:solidFill>
                <a:uFill>
                  <a:solidFill>
                    <a:srgbClr val="ffffff"/>
                  </a:solidFill>
                </a:uFill>
                <a:latin typeface="標楷體"/>
                <a:ea typeface="標楷體"/>
              </a:rPr>
              <a:t>萬元；旅遊行程安排入住宜蘭縣星級旅館或企業員工旅遊每團補助金額上限新臺幣</a:t>
            </a:r>
            <a:r>
              <a:rPr b="0" lang="en-US" sz="2000" spc="-1" strike="noStrike">
                <a:solidFill>
                  <a:srgbClr val="000000"/>
                </a:solidFill>
                <a:uFill>
                  <a:solidFill>
                    <a:srgbClr val="ffffff"/>
                  </a:solidFill>
                </a:uFill>
                <a:latin typeface="標楷體"/>
                <a:ea typeface="標楷體"/>
              </a:rPr>
              <a:t>5</a:t>
            </a:r>
            <a:r>
              <a:rPr b="0" lang="en-US" sz="2000" spc="-1" strike="noStrike">
                <a:solidFill>
                  <a:srgbClr val="000000"/>
                </a:solidFill>
                <a:uFill>
                  <a:solidFill>
                    <a:srgbClr val="ffffff"/>
                  </a:solidFill>
                </a:uFill>
                <a:latin typeface="標楷體"/>
                <a:ea typeface="標楷體"/>
              </a:rPr>
              <a:t>萬元；每</a:t>
            </a:r>
            <a:r>
              <a:rPr b="0" lang="en-US" sz="2000" spc="-1" strike="noStrike">
                <a:solidFill>
                  <a:srgbClr val="000000"/>
                </a:solidFill>
                <a:uFill>
                  <a:solidFill>
                    <a:srgbClr val="ffffff"/>
                  </a:solidFill>
                </a:uFill>
                <a:latin typeface="標楷體"/>
                <a:ea typeface="標楷體"/>
              </a:rPr>
              <a:t>1</a:t>
            </a:r>
            <a:r>
              <a:rPr b="0" lang="en-US" sz="2000" spc="-1" strike="noStrike">
                <a:solidFill>
                  <a:srgbClr val="000000"/>
                </a:solidFill>
                <a:uFill>
                  <a:solidFill>
                    <a:srgbClr val="ffffff"/>
                  </a:solidFill>
                </a:uFill>
                <a:latin typeface="標楷體"/>
                <a:ea typeface="標楷體"/>
              </a:rPr>
              <a:t>家旅行業含分公司最多申請</a:t>
            </a:r>
            <a:r>
              <a:rPr b="0" lang="en-US" sz="2000" spc="-1" strike="noStrike">
                <a:solidFill>
                  <a:srgbClr val="000000"/>
                </a:solidFill>
                <a:uFill>
                  <a:solidFill>
                    <a:srgbClr val="ffffff"/>
                  </a:solidFill>
                </a:uFill>
                <a:latin typeface="標楷體"/>
                <a:ea typeface="標楷體"/>
              </a:rPr>
              <a:t>10</a:t>
            </a:r>
            <a:r>
              <a:rPr b="0" lang="en-US" sz="2000" spc="-1" strike="noStrike">
                <a:solidFill>
                  <a:srgbClr val="000000"/>
                </a:solidFill>
                <a:uFill>
                  <a:solidFill>
                    <a:srgbClr val="ffffff"/>
                  </a:solidFill>
                </a:uFill>
                <a:latin typeface="標楷體"/>
                <a:ea typeface="標楷體"/>
              </a:rPr>
              <a:t>團為限，須由總公司提出申請。</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Q9.</a:t>
            </a:r>
            <a:r>
              <a:rPr b="1" lang="en-US" sz="2000" spc="-1" strike="noStrike">
                <a:solidFill>
                  <a:srgbClr val="000000"/>
                </a:solidFill>
                <a:uFill>
                  <a:solidFill>
                    <a:srgbClr val="ffffff"/>
                  </a:solidFill>
                </a:uFill>
                <a:latin typeface="標楷體"/>
                <a:ea typeface="標楷體"/>
              </a:rPr>
              <a:t>旅行社分公司是否可申請補助？ </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不可以</a:t>
            </a:r>
            <a:r>
              <a:rPr b="0" lang="en-US" sz="2000" spc="-1" strike="noStrike">
                <a:solidFill>
                  <a:srgbClr val="000000"/>
                </a:solidFill>
                <a:uFill>
                  <a:solidFill>
                    <a:srgbClr val="ffffff"/>
                  </a:solidFill>
                </a:uFill>
                <a:latin typeface="標楷體"/>
                <a:ea typeface="標楷體"/>
              </a:rPr>
              <a:t>，本府補助旅行業推廣本縣團體旅遊計畫規定應由總公司提出申請，每家旅行社含分公司以</a:t>
            </a:r>
            <a:r>
              <a:rPr b="0" lang="en-US" sz="2000" spc="-1" strike="noStrike">
                <a:solidFill>
                  <a:srgbClr val="000000"/>
                </a:solidFill>
                <a:uFill>
                  <a:solidFill>
                    <a:srgbClr val="ffffff"/>
                  </a:solidFill>
                </a:uFill>
                <a:latin typeface="標楷體"/>
                <a:ea typeface="標楷體"/>
              </a:rPr>
              <a:t>10</a:t>
            </a:r>
            <a:r>
              <a:rPr b="0" lang="en-US" sz="2000" spc="-1" strike="noStrike">
                <a:solidFill>
                  <a:srgbClr val="000000"/>
                </a:solidFill>
                <a:uFill>
                  <a:solidFill>
                    <a:srgbClr val="ffffff"/>
                  </a:solidFill>
                </a:uFill>
                <a:latin typeface="標楷體"/>
                <a:ea typeface="標楷體"/>
              </a:rPr>
              <a:t>團為限。　</a:t>
            </a:r>
            <a:endParaRPr b="0" lang="en-US" sz="2000" spc="-1" strike="noStrike">
              <a:solidFill>
                <a:srgbClr val="000000"/>
              </a:solidFill>
              <a:uFill>
                <a:solidFill>
                  <a:srgbClr val="ffffff"/>
                </a:solidFill>
              </a:uFill>
              <a:latin typeface="Arial"/>
            </a:endParaRPr>
          </a:p>
          <a:p>
            <a:pPr>
              <a:lnSpc>
                <a:spcPct val="150000"/>
              </a:lnSpc>
            </a:pPr>
            <a:r>
              <a:rPr b="1" lang="en-US" sz="2000" spc="-1" strike="noStrike">
                <a:solidFill>
                  <a:srgbClr val="000000"/>
                </a:solidFill>
                <a:uFill>
                  <a:solidFill>
                    <a:srgbClr val="ffffff"/>
                  </a:solidFill>
                </a:uFill>
                <a:latin typeface="標楷體"/>
                <a:ea typeface="標楷體"/>
              </a:rPr>
              <a:t>Q10.</a:t>
            </a:r>
            <a:r>
              <a:rPr b="1" lang="en-US" sz="2000" spc="-1" strike="noStrike">
                <a:solidFill>
                  <a:srgbClr val="000000"/>
                </a:solidFill>
                <a:uFill>
                  <a:solidFill>
                    <a:srgbClr val="ffffff"/>
                  </a:solidFill>
                </a:uFill>
                <a:latin typeface="標楷體"/>
                <a:ea typeface="標楷體"/>
              </a:rPr>
              <a:t>若該團已申請過其他縣市之補助，是否可再申請宜蘭縣之補助？</a:t>
            </a:r>
            <a:endParaRPr b="0" lang="en-US" sz="2000" spc="-1" strike="noStrike">
              <a:solidFill>
                <a:srgbClr val="000000"/>
              </a:solidFill>
              <a:uFill>
                <a:solidFill>
                  <a:srgbClr val="ffffff"/>
                </a:solidFill>
              </a:uFill>
              <a:latin typeface="Arial"/>
            </a:endParaRPr>
          </a:p>
          <a:p>
            <a:pPr>
              <a:lnSpc>
                <a:spcPct val="150000"/>
              </a:lnSpc>
            </a:pPr>
            <a:r>
              <a:rPr b="0" lang="en-US" sz="2000" spc="-1" strike="noStrike">
                <a:solidFill>
                  <a:srgbClr val="000000"/>
                </a:solidFill>
                <a:uFill>
                  <a:solidFill>
                    <a:srgbClr val="ffffff"/>
                  </a:solidFill>
                </a:uFill>
                <a:latin typeface="標楷體"/>
                <a:ea typeface="標楷體"/>
              </a:rPr>
              <a:t>A</a:t>
            </a:r>
            <a:r>
              <a:rPr b="0" lang="en-US" sz="2000" spc="-1" strike="noStrike">
                <a:solidFill>
                  <a:srgbClr val="000000"/>
                </a:solidFill>
                <a:uFill>
                  <a:solidFill>
                    <a:srgbClr val="ffffff"/>
                  </a:solidFill>
                </a:uFill>
                <a:latin typeface="標楷體"/>
                <a:ea typeface="標楷體"/>
              </a:rPr>
              <a:t>：</a:t>
            </a:r>
            <a:r>
              <a:rPr b="0" lang="en-US" sz="2000" spc="-1" strike="noStrike" u="sng">
                <a:solidFill>
                  <a:srgbClr val="000000"/>
                </a:solidFill>
                <a:uFill>
                  <a:solidFill>
                    <a:srgbClr val="ffffff"/>
                  </a:solidFill>
                </a:uFill>
                <a:latin typeface="標楷體"/>
                <a:ea typeface="標楷體"/>
              </a:rPr>
              <a:t>不可以</a:t>
            </a:r>
            <a:r>
              <a:rPr b="0" lang="en-US" sz="2000" spc="-1" strike="noStrike">
                <a:solidFill>
                  <a:srgbClr val="000000"/>
                </a:solidFill>
                <a:uFill>
                  <a:solidFill>
                    <a:srgbClr val="ffffff"/>
                  </a:solidFill>
                </a:uFill>
                <a:latin typeface="標楷體"/>
                <a:ea typeface="標楷體"/>
              </a:rPr>
              <a:t>，每團僅限補助一次，如已向其他縣市申請補助，不予重複請領。</a:t>
            </a:r>
            <a:endParaRPr b="0" lang="en-US" sz="2000" spc="-1" strike="noStrike">
              <a:solidFill>
                <a:srgbClr val="000000"/>
              </a:solidFill>
              <a:uFill>
                <a:solidFill>
                  <a:srgbClr val="ffffff"/>
                </a:solidFill>
              </a:uFill>
              <a:latin typeface="Arial"/>
            </a:endParaRPr>
          </a:p>
        </p:txBody>
      </p:sp>
    </p:spTree>
  </p:cSld>
  <p:timing>
    <p:tnLst>
      <p:par>
        <p:cTn id="115" dur="indefinite" restart="never" nodeType="tmRoot">
          <p:childTnLst>
            <p:seq>
              <p:cTn id="116" nodeType="mainSeq"/>
              <p:prevCondLst>
                <p:cond delay="0" evt="onPrev">
                  <p:tgtEl>
                    <p:sldTgt/>
                  </p:tgtEl>
                </p:cond>
              </p:prevCondLst>
              <p:nextCondLst>
                <p:cond delay="0" evt="onNext">
                  <p:tgtEl>
                    <p:sldTgt/>
                  </p:tgtEl>
                </p:cond>
              </p:nextCondLst>
            </p:seq>
          </p:childTnLst>
        </p:cTn>
      </p:par>
    </p:tnLst>
  </p:timing>
</p:sld>
</file>

<file path=ppt/slides/slide5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19" name="Picture 2" descr=""/>
          <p:cNvPicPr/>
          <p:nvPr/>
        </p:nvPicPr>
        <p:blipFill>
          <a:blip r:embed="rId1"/>
          <a:stretch/>
        </p:blipFill>
        <p:spPr>
          <a:xfrm>
            <a:off x="0" y="0"/>
            <a:ext cx="12191040" cy="6856920"/>
          </a:xfrm>
          <a:prstGeom prst="rect">
            <a:avLst/>
          </a:prstGeom>
          <a:ln>
            <a:noFill/>
          </a:ln>
        </p:spPr>
      </p:pic>
    </p:spTree>
  </p:cSld>
  <p:timing>
    <p:tnLst>
      <p:par>
        <p:cTn id="117" dur="indefinite" restart="never" nodeType="tmRoot">
          <p:childTnLst>
            <p:seq>
              <p:cTn id="118" nodeType="mainSeq"/>
              <p:prevCondLst>
                <p:cond delay="0" evt="onPrev">
                  <p:tgtEl>
                    <p:sldTgt/>
                  </p:tgtEl>
                </p:cond>
              </p:prevCondLst>
              <p:nextCondLst>
                <p:cond delay="0" evt="onNext">
                  <p:tgtEl>
                    <p:sldTgt/>
                  </p:tgtEl>
                </p:cond>
              </p:nextCondLst>
            </p:seq>
          </p:childTnLst>
        </p:cTn>
      </p:par>
    </p:tnLst>
  </p:timing>
</p:sld>
</file>

<file path=ppt/slides/slide6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20" name="Picture 2" descr=""/>
          <p:cNvPicPr/>
          <p:nvPr/>
        </p:nvPicPr>
        <p:blipFill>
          <a:blip r:embed="rId1"/>
          <a:stretch/>
        </p:blipFill>
        <p:spPr>
          <a:xfrm>
            <a:off x="0" y="1440"/>
            <a:ext cx="12191040" cy="6613920"/>
          </a:xfrm>
          <a:prstGeom prst="rect">
            <a:avLst/>
          </a:prstGeom>
          <a:ln>
            <a:noFill/>
          </a:ln>
        </p:spPr>
      </p:pic>
      <p:sp>
        <p:nvSpPr>
          <p:cNvPr id="421" name="CustomShape 1"/>
          <p:cNvSpPr/>
          <p:nvPr/>
        </p:nvSpPr>
        <p:spPr>
          <a:xfrm>
            <a:off x="3167640" y="2349000"/>
            <a:ext cx="5255640" cy="577080"/>
          </a:xfrm>
          <a:prstGeom prst="rect">
            <a:avLst/>
          </a:prstGeom>
          <a:noFill/>
          <a:ln>
            <a:noFill/>
          </a:ln>
        </p:spPr>
        <p:style>
          <a:lnRef idx="0"/>
          <a:fillRef idx="0"/>
          <a:effectRef idx="0"/>
          <a:fontRef idx="minor"/>
        </p:style>
      </p:sp>
      <p:sp>
        <p:nvSpPr>
          <p:cNvPr id="422" name="CustomShape 2"/>
          <p:cNvSpPr/>
          <p:nvPr/>
        </p:nvSpPr>
        <p:spPr>
          <a:xfrm>
            <a:off x="911520" y="4509000"/>
            <a:ext cx="3167280" cy="574920"/>
          </a:xfrm>
          <a:prstGeom prst="flowChartAlternateProcess">
            <a:avLst/>
          </a:prstGeom>
          <a:noFill/>
          <a:ln>
            <a:solidFill>
              <a:srgbClr val="ff0000"/>
            </a:solidFill>
            <a:round/>
          </a:ln>
        </p:spPr>
        <p:style>
          <a:lnRef idx="2">
            <a:schemeClr val="accent1">
              <a:shade val="50000"/>
            </a:schemeClr>
          </a:lnRef>
          <a:fillRef idx="1">
            <a:schemeClr val="accent1"/>
          </a:fillRef>
          <a:effectRef idx="0">
            <a:schemeClr val="accent1"/>
          </a:effectRef>
          <a:fontRef idx="minor"/>
        </p:style>
      </p:sp>
    </p:spTree>
  </p:cSld>
  <p:timing>
    <p:tnLst>
      <p:par>
        <p:cTn id="119" dur="indefinite" restart="never" nodeType="tmRoot">
          <p:childTnLst>
            <p:seq>
              <p:cTn id="120" nodeType="mainSeq"/>
              <p:prevCondLst>
                <p:cond delay="0" evt="onPrev">
                  <p:tgtEl>
                    <p:sldTgt/>
                  </p:tgtEl>
                </p:cond>
              </p:prevCondLst>
              <p:nextCondLst>
                <p:cond delay="0" evt="onNext">
                  <p:tgtEl>
                    <p:sldTgt/>
                  </p:tgtEl>
                </p:cond>
              </p:nextCondLst>
            </p:seq>
          </p:childTnLst>
        </p:cTn>
      </p:par>
    </p:tnLst>
  </p:timing>
</p:sld>
</file>

<file path=ppt/slides/slide6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423" name="圖片 3" descr=""/>
          <p:cNvPicPr/>
          <p:nvPr/>
        </p:nvPicPr>
        <p:blipFill>
          <a:blip r:embed="rId1"/>
          <a:stretch/>
        </p:blipFill>
        <p:spPr>
          <a:xfrm>
            <a:off x="0" y="0"/>
            <a:ext cx="5374800" cy="6856920"/>
          </a:xfrm>
          <a:prstGeom prst="rect">
            <a:avLst/>
          </a:prstGeom>
          <a:ln>
            <a:noFill/>
          </a:ln>
        </p:spPr>
      </p:pic>
      <p:sp>
        <p:nvSpPr>
          <p:cNvPr id="424" name="CustomShape 1"/>
          <p:cNvSpPr/>
          <p:nvPr/>
        </p:nvSpPr>
        <p:spPr>
          <a:xfrm>
            <a:off x="5663880" y="620640"/>
            <a:ext cx="6191640" cy="4295880"/>
          </a:xfrm>
          <a:prstGeom prst="rect">
            <a:avLst/>
          </a:prstGeom>
          <a:noFill/>
          <a:ln>
            <a:noFill/>
          </a:ln>
        </p:spPr>
        <p:style>
          <a:lnRef idx="0"/>
          <a:fillRef idx="0"/>
          <a:effectRef idx="0"/>
          <a:fontRef idx="minor"/>
        </p:style>
        <p:txBody>
          <a:bodyPr lIns="90000" rIns="90000" tIns="45000" bIns="45000"/>
          <a:p>
            <a:pPr>
              <a:lnSpc>
                <a:spcPct val="150000"/>
              </a:lnSpc>
            </a:pPr>
            <a:r>
              <a:rPr b="0" lang="en-US" sz="2400" spc="-1" strike="noStrike">
                <a:solidFill>
                  <a:srgbClr val="000000"/>
                </a:solidFill>
                <a:uFill>
                  <a:solidFill>
                    <a:srgbClr val="ffffff"/>
                  </a:solidFill>
                </a:uFill>
                <a:latin typeface="標楷體"/>
                <a:ea typeface="標楷體"/>
              </a:rPr>
              <a:t>活動名稱:綠遊.春遊.宜蘭逍遙遊</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主辦單位:宜蘭縣政府</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活動時間:</a:t>
            </a:r>
            <a:r>
              <a:rPr b="1" lang="en-US" sz="2400" spc="-1" strike="noStrike">
                <a:solidFill>
                  <a:srgbClr val="ff0000"/>
                </a:solidFill>
                <a:uFill>
                  <a:solidFill>
                    <a:srgbClr val="ffffff"/>
                  </a:solidFill>
                </a:uFill>
                <a:latin typeface="標楷體"/>
                <a:ea typeface="標楷體"/>
              </a:rPr>
              <a:t>108</a:t>
            </a:r>
            <a:r>
              <a:rPr b="1" lang="en-US" sz="2400" spc="-1" strike="noStrike">
                <a:solidFill>
                  <a:srgbClr val="ff0000"/>
                </a:solidFill>
                <a:uFill>
                  <a:solidFill>
                    <a:srgbClr val="ffffff"/>
                  </a:solidFill>
                </a:uFill>
                <a:latin typeface="標楷體"/>
                <a:ea typeface="標楷體"/>
              </a:rPr>
              <a:t>年</a:t>
            </a:r>
            <a:r>
              <a:rPr b="1" lang="en-US" sz="2400" spc="-1" strike="noStrike">
                <a:solidFill>
                  <a:srgbClr val="ff0000"/>
                </a:solidFill>
                <a:uFill>
                  <a:solidFill>
                    <a:srgbClr val="ffffff"/>
                  </a:solidFill>
                </a:uFill>
                <a:latin typeface="標楷體"/>
                <a:ea typeface="標楷體"/>
              </a:rPr>
              <a:t>5</a:t>
            </a:r>
            <a:r>
              <a:rPr b="1" lang="en-US" sz="2400" spc="-1" strike="noStrike">
                <a:solidFill>
                  <a:srgbClr val="ff0000"/>
                </a:solidFill>
                <a:uFill>
                  <a:solidFill>
                    <a:srgbClr val="ffffff"/>
                  </a:solidFill>
                </a:uFill>
                <a:latin typeface="標楷體"/>
                <a:ea typeface="標楷體"/>
              </a:rPr>
              <a:t>月</a:t>
            </a:r>
            <a:r>
              <a:rPr b="1" lang="en-US" sz="2400" spc="-1" strike="noStrike">
                <a:solidFill>
                  <a:srgbClr val="ff0000"/>
                </a:solidFill>
                <a:uFill>
                  <a:solidFill>
                    <a:srgbClr val="ffffff"/>
                  </a:solidFill>
                </a:uFill>
                <a:latin typeface="標楷體"/>
                <a:ea typeface="標楷體"/>
              </a:rPr>
              <a:t>1</a:t>
            </a:r>
            <a:r>
              <a:rPr b="1" lang="en-US" sz="2400" spc="-1" strike="noStrike">
                <a:solidFill>
                  <a:srgbClr val="ff0000"/>
                </a:solidFill>
                <a:uFill>
                  <a:solidFill>
                    <a:srgbClr val="ffffff"/>
                  </a:solidFill>
                </a:uFill>
                <a:latin typeface="標楷體"/>
                <a:ea typeface="標楷體"/>
              </a:rPr>
              <a:t>日至</a:t>
            </a:r>
            <a:r>
              <a:rPr b="1" lang="en-US" sz="2400" spc="-1" strike="noStrike">
                <a:solidFill>
                  <a:srgbClr val="ff0000"/>
                </a:solidFill>
                <a:uFill>
                  <a:solidFill>
                    <a:srgbClr val="ffffff"/>
                  </a:solidFill>
                </a:uFill>
                <a:latin typeface="標楷體"/>
                <a:ea typeface="標楷體"/>
              </a:rPr>
              <a:t>6</a:t>
            </a:r>
            <a:r>
              <a:rPr b="1" lang="en-US" sz="2400" spc="-1" strike="noStrike">
                <a:solidFill>
                  <a:srgbClr val="ff0000"/>
                </a:solidFill>
                <a:uFill>
                  <a:solidFill>
                    <a:srgbClr val="ffffff"/>
                  </a:solidFill>
                </a:uFill>
                <a:latin typeface="標楷體"/>
                <a:ea typeface="標楷體"/>
              </a:rPr>
              <a:t>月</a:t>
            </a:r>
            <a:r>
              <a:rPr b="1" lang="en-US" sz="2400" spc="-1" strike="noStrike">
                <a:solidFill>
                  <a:srgbClr val="ff0000"/>
                </a:solidFill>
                <a:uFill>
                  <a:solidFill>
                    <a:srgbClr val="ffffff"/>
                  </a:solidFill>
                </a:uFill>
                <a:latin typeface="標楷體"/>
                <a:ea typeface="標楷體"/>
              </a:rPr>
              <a:t>30</a:t>
            </a:r>
            <a:r>
              <a:rPr b="1" lang="en-US" sz="2400" spc="-1" strike="noStrike">
                <a:solidFill>
                  <a:srgbClr val="ff0000"/>
                </a:solidFill>
                <a:uFill>
                  <a:solidFill>
                    <a:srgbClr val="ffffff"/>
                  </a:solidFill>
                </a:uFill>
                <a:latin typeface="標楷體"/>
                <a:ea typeface="標楷體"/>
              </a:rPr>
              <a:t>日</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活動內容:</a:t>
            </a:r>
            <a:endParaRPr b="0" lang="en-US" sz="2400" spc="-1" strike="noStrike">
              <a:solidFill>
                <a:srgbClr val="000000"/>
              </a:solidFill>
              <a:uFill>
                <a:solidFill>
                  <a:srgbClr val="ffffff"/>
                </a:solidFill>
              </a:uFill>
              <a:latin typeface="Arial"/>
            </a:endParaRPr>
          </a:p>
          <a:p>
            <a:pPr>
              <a:lnSpc>
                <a:spcPct val="150000"/>
              </a:lnSpc>
            </a:pPr>
            <a:r>
              <a:rPr b="0" lang="en-US" sz="2400" spc="-1" strike="noStrike">
                <a:solidFill>
                  <a:srgbClr val="000000"/>
                </a:solidFill>
                <a:uFill>
                  <a:solidFill>
                    <a:srgbClr val="ffffff"/>
                  </a:solidFill>
                </a:uFill>
                <a:latin typeface="標楷體"/>
                <a:ea typeface="標楷體"/>
              </a:rPr>
              <a:t>辦理觀光產業聯盟推廣，憑旅宿業者發給之</a:t>
            </a:r>
            <a:r>
              <a:rPr b="1" lang="en-US" sz="2400" spc="-1" strike="noStrike">
                <a:solidFill>
                  <a:srgbClr val="ff0000"/>
                </a:solidFill>
                <a:uFill>
                  <a:solidFill>
                    <a:srgbClr val="ffffff"/>
                  </a:solidFill>
                </a:uFill>
                <a:latin typeface="標楷體"/>
                <a:ea typeface="標楷體"/>
              </a:rPr>
              <a:t>住宿憑證</a:t>
            </a:r>
            <a:r>
              <a:rPr b="0" lang="en-US" sz="2400" spc="-1" strike="noStrike">
                <a:solidFill>
                  <a:srgbClr val="000000"/>
                </a:solidFill>
                <a:uFill>
                  <a:solidFill>
                    <a:srgbClr val="ffffff"/>
                  </a:solidFill>
                </a:uFill>
                <a:latin typeface="標楷體"/>
                <a:ea typeface="標楷體"/>
              </a:rPr>
              <a:t>，至本縣觀光產業合法登記商家（如伴手禮店、博物館家族、觀光工廠、休閒農場等），即可折抵消費</a:t>
            </a:r>
            <a:r>
              <a:rPr b="0" lang="en-US" sz="2400" spc="-1" strike="noStrike">
                <a:solidFill>
                  <a:srgbClr val="000000"/>
                </a:solidFill>
                <a:uFill>
                  <a:solidFill>
                    <a:srgbClr val="ffffff"/>
                  </a:solidFill>
                </a:uFill>
                <a:latin typeface="標楷體"/>
                <a:ea typeface="標楷體"/>
              </a:rPr>
              <a:t>200</a:t>
            </a:r>
            <a:r>
              <a:rPr b="0" lang="en-US" sz="2400" spc="-1" strike="noStrike">
                <a:solidFill>
                  <a:srgbClr val="000000"/>
                </a:solidFill>
                <a:uFill>
                  <a:solidFill>
                    <a:srgbClr val="ffffff"/>
                  </a:solidFill>
                </a:uFill>
                <a:latin typeface="標楷體"/>
                <a:ea typeface="標楷體"/>
              </a:rPr>
              <a:t>元。</a:t>
            </a:r>
            <a:endParaRPr b="0" lang="en-US" sz="2400" spc="-1" strike="noStrike">
              <a:solidFill>
                <a:srgbClr val="000000"/>
              </a:solidFill>
              <a:uFill>
                <a:solidFill>
                  <a:srgbClr val="ffffff"/>
                </a:solidFill>
              </a:uFill>
              <a:latin typeface="Arial"/>
            </a:endParaRPr>
          </a:p>
        </p:txBody>
      </p:sp>
    </p:spTree>
  </p:cSld>
  <p:timing>
    <p:tnLst>
      <p:par>
        <p:cTn id="121" dur="indefinite" restart="never" nodeType="tmRoot">
          <p:childTnLst>
            <p:seq>
              <p:cTn id="122"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246</TotalTime>
  <Application>NDC_ODF_Application_Tools/1.0.2$Windows_x86 LibreOffice_project/b9665fcb621ce321d9f3ad4e8c71ed44881152a5</Application>
  <Words>4094</Words>
  <Paragraphs>300</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2019-03-27T09:42:36Z</dcterms:created>
  <dc:creator>惟豪 鮑</dc:creator>
  <dc:description/>
  <dc:language>zh-TW</dc:language>
  <cp:lastModifiedBy/>
  <dcterms:modified xsi:type="dcterms:W3CDTF">2019-04-01T18:48:38Z</dcterms:modified>
  <cp:revision>53</cp:revision>
  <dc:subject/>
  <dc:title>PowerPoint 簡報</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Created">
    <vt:filetime>2019-03-27T00:00:00Z</vt:filetime>
  </property>
  <property fmtid="{D5CDD505-2E9C-101B-9397-08002B2CF9AE}" pid="4" name="Creator">
    <vt:lpwstr>Microsoft® Office PowerPoint® 2007</vt:lpwstr>
  </property>
  <property fmtid="{D5CDD505-2E9C-101B-9397-08002B2CF9AE}" pid="5" name="HiddenSlides">
    <vt:i4>0</vt:i4>
  </property>
  <property fmtid="{D5CDD505-2E9C-101B-9397-08002B2CF9AE}" pid="6" name="HyperlinksChanged">
    <vt:bool>0</vt:bool>
  </property>
  <property fmtid="{D5CDD505-2E9C-101B-9397-08002B2CF9AE}" pid="7" name="LastSaved">
    <vt:filetime>2019-03-27T00:00:00Z</vt:filetime>
  </property>
  <property fmtid="{D5CDD505-2E9C-101B-9397-08002B2CF9AE}" pid="8" name="LinksUpToDate">
    <vt:bool>0</vt:bool>
  </property>
  <property fmtid="{D5CDD505-2E9C-101B-9397-08002B2CF9AE}" pid="9" name="MMClips">
    <vt:i4>0</vt:i4>
  </property>
  <property fmtid="{D5CDD505-2E9C-101B-9397-08002B2CF9AE}" pid="10" name="Notes">
    <vt:i4>0</vt:i4>
  </property>
  <property fmtid="{D5CDD505-2E9C-101B-9397-08002B2CF9AE}" pid="11" name="PresentationFormat">
    <vt:lpwstr>自訂</vt:lpwstr>
  </property>
  <property fmtid="{D5CDD505-2E9C-101B-9397-08002B2CF9AE}" pid="12" name="ScaleCrop">
    <vt:bool>0</vt:bool>
  </property>
  <property fmtid="{D5CDD505-2E9C-101B-9397-08002B2CF9AE}" pid="13" name="ShareDoc">
    <vt:bool>0</vt:bool>
  </property>
  <property fmtid="{D5CDD505-2E9C-101B-9397-08002B2CF9AE}" pid="14" name="Slides">
    <vt:i4>61</vt:i4>
  </property>
</Properties>
</file>